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62" r:id="rId5"/>
    <p:sldId id="260" r:id="rId6"/>
    <p:sldId id="257" r:id="rId7"/>
    <p:sldId id="272" r:id="rId8"/>
    <p:sldId id="263" r:id="rId9"/>
    <p:sldId id="264" r:id="rId10"/>
    <p:sldId id="265" r:id="rId11"/>
    <p:sldId id="266" r:id="rId12"/>
    <p:sldId id="267" r:id="rId13"/>
    <p:sldId id="269" r:id="rId14"/>
    <p:sldId id="270" r:id="rId15"/>
    <p:sldId id="286" r:id="rId16"/>
    <p:sldId id="259" r:id="rId17"/>
    <p:sldId id="277" r:id="rId18"/>
    <p:sldId id="268" r:id="rId19"/>
    <p:sldId id="278" r:id="rId20"/>
    <p:sldId id="276" r:id="rId21"/>
    <p:sldId id="275" r:id="rId22"/>
    <p:sldId id="279" r:id="rId23"/>
    <p:sldId id="274" r:id="rId24"/>
    <p:sldId id="282" r:id="rId25"/>
    <p:sldId id="281" r:id="rId26"/>
    <p:sldId id="285" r:id="rId27"/>
    <p:sldId id="280" r:id="rId28"/>
    <p:sldId id="284" r:id="rId29"/>
    <p:sldId id="283" r:id="rId30"/>
    <p:sldId id="273" r:id="rId31"/>
    <p:sldId id="290" r:id="rId32"/>
    <p:sldId id="289" r:id="rId33"/>
    <p:sldId id="293" r:id="rId34"/>
    <p:sldId id="292" r:id="rId35"/>
    <p:sldId id="296" r:id="rId36"/>
    <p:sldId id="295" r:id="rId37"/>
    <p:sldId id="294" r:id="rId38"/>
    <p:sldId id="288" r:id="rId39"/>
    <p:sldId id="26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2DCB9D-69CB-4A39-A0F9-0999A4FEE9A4}" v="7871" dt="2020-08-19T12:51:21.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Rea" userId="e2eb772d-6831-4ea0-91c7-32356d60afcd" providerId="ADAL" clId="{832DCB9D-69CB-4A39-A0F9-0999A4FEE9A4}"/>
    <pc:docChg chg="undo redo custSel addSld delSld modSld sldOrd">
      <pc:chgData name="Christian Rea" userId="e2eb772d-6831-4ea0-91c7-32356d60afcd" providerId="ADAL" clId="{832DCB9D-69CB-4A39-A0F9-0999A4FEE9A4}" dt="2020-08-19T12:51:19.812" v="7830" actId="12"/>
      <pc:docMkLst>
        <pc:docMk/>
      </pc:docMkLst>
      <pc:sldChg chg="modSp">
        <pc:chgData name="Christian Rea" userId="e2eb772d-6831-4ea0-91c7-32356d60afcd" providerId="ADAL" clId="{832DCB9D-69CB-4A39-A0F9-0999A4FEE9A4}" dt="2020-08-13T21:06:05.816" v="7118" actId="115"/>
        <pc:sldMkLst>
          <pc:docMk/>
          <pc:sldMk cId="2642615386" sldId="257"/>
        </pc:sldMkLst>
        <pc:spChg chg="mod">
          <ac:chgData name="Christian Rea" userId="e2eb772d-6831-4ea0-91c7-32356d60afcd" providerId="ADAL" clId="{832DCB9D-69CB-4A39-A0F9-0999A4FEE9A4}" dt="2020-08-06T19:01:28.876" v="28" actId="20577"/>
          <ac:spMkLst>
            <pc:docMk/>
            <pc:sldMk cId="2642615386" sldId="257"/>
            <ac:spMk id="5" creationId="{00000000-0000-0000-0000-000000000000}"/>
          </ac:spMkLst>
        </pc:spChg>
        <pc:spChg chg="mod">
          <ac:chgData name="Christian Rea" userId="e2eb772d-6831-4ea0-91c7-32356d60afcd" providerId="ADAL" clId="{832DCB9D-69CB-4A39-A0F9-0999A4FEE9A4}" dt="2020-08-13T21:06:05.816" v="7118" actId="115"/>
          <ac:spMkLst>
            <pc:docMk/>
            <pc:sldMk cId="2642615386" sldId="257"/>
            <ac:spMk id="6" creationId="{00000000-0000-0000-0000-000000000000}"/>
          </ac:spMkLst>
        </pc:spChg>
      </pc:sldChg>
      <pc:sldChg chg="addSp delSp modSp">
        <pc:chgData name="Christian Rea" userId="e2eb772d-6831-4ea0-91c7-32356d60afcd" providerId="ADAL" clId="{832DCB9D-69CB-4A39-A0F9-0999A4FEE9A4}" dt="2020-08-19T12:43:04.807" v="7789" actId="1076"/>
        <pc:sldMkLst>
          <pc:docMk/>
          <pc:sldMk cId="441616045" sldId="259"/>
        </pc:sldMkLst>
        <pc:spChg chg="add del mod">
          <ac:chgData name="Christian Rea" userId="e2eb772d-6831-4ea0-91c7-32356d60afcd" providerId="ADAL" clId="{832DCB9D-69CB-4A39-A0F9-0999A4FEE9A4}" dt="2020-08-06T20:28:02.384" v="2556"/>
          <ac:spMkLst>
            <pc:docMk/>
            <pc:sldMk cId="441616045" sldId="259"/>
            <ac:spMk id="3" creationId="{09CF9F5A-F1A2-41F7-BA98-F56C9EF4E009}"/>
          </ac:spMkLst>
        </pc:spChg>
        <pc:spChg chg="add del mod">
          <ac:chgData name="Christian Rea" userId="e2eb772d-6831-4ea0-91c7-32356d60afcd" providerId="ADAL" clId="{832DCB9D-69CB-4A39-A0F9-0999A4FEE9A4}" dt="2020-08-19T12:42:23.011" v="7780" actId="478"/>
          <ac:spMkLst>
            <pc:docMk/>
            <pc:sldMk cId="441616045" sldId="259"/>
            <ac:spMk id="3" creationId="{C4E60DA2-F793-464C-A923-3AC857E09D61}"/>
          </ac:spMkLst>
        </pc:spChg>
        <pc:spChg chg="mod">
          <ac:chgData name="Christian Rea" userId="e2eb772d-6831-4ea0-91c7-32356d60afcd" providerId="ADAL" clId="{832DCB9D-69CB-4A39-A0F9-0999A4FEE9A4}" dt="2020-08-06T20:27:15.815" v="2528" actId="20577"/>
          <ac:spMkLst>
            <pc:docMk/>
            <pc:sldMk cId="441616045" sldId="259"/>
            <ac:spMk id="4" creationId="{00000000-0000-0000-0000-000000000000}"/>
          </ac:spMkLst>
        </pc:spChg>
        <pc:spChg chg="del">
          <ac:chgData name="Christian Rea" userId="e2eb772d-6831-4ea0-91c7-32356d60afcd" providerId="ADAL" clId="{832DCB9D-69CB-4A39-A0F9-0999A4FEE9A4}" dt="2020-08-06T20:27:32.076" v="2553"/>
          <ac:spMkLst>
            <pc:docMk/>
            <pc:sldMk cId="441616045" sldId="259"/>
            <ac:spMk id="6" creationId="{00000000-0000-0000-0000-000000000000}"/>
          </ac:spMkLst>
        </pc:spChg>
        <pc:spChg chg="mod">
          <ac:chgData name="Christian Rea" userId="e2eb772d-6831-4ea0-91c7-32356d60afcd" providerId="ADAL" clId="{832DCB9D-69CB-4A39-A0F9-0999A4FEE9A4}" dt="2020-08-06T22:59:59.477" v="4219" actId="14100"/>
          <ac:spMkLst>
            <pc:docMk/>
            <pc:sldMk cId="441616045" sldId="259"/>
            <ac:spMk id="7" creationId="{00000000-0000-0000-0000-000000000000}"/>
          </ac:spMkLst>
        </pc:spChg>
        <pc:picChg chg="add mod">
          <ac:chgData name="Christian Rea" userId="e2eb772d-6831-4ea0-91c7-32356d60afcd" providerId="ADAL" clId="{832DCB9D-69CB-4A39-A0F9-0999A4FEE9A4}" dt="2020-08-19T12:43:04.807" v="7789" actId="1076"/>
          <ac:picMkLst>
            <pc:docMk/>
            <pc:sldMk cId="441616045" sldId="259"/>
            <ac:picMk id="5" creationId="{76811204-E3F5-48E8-A10D-8069304F7481}"/>
          </ac:picMkLst>
        </pc:picChg>
        <pc:picChg chg="add del mod">
          <ac:chgData name="Christian Rea" userId="e2eb772d-6831-4ea0-91c7-32356d60afcd" providerId="ADAL" clId="{832DCB9D-69CB-4A39-A0F9-0999A4FEE9A4}" dt="2020-08-06T20:27:47.945" v="2555" actId="478"/>
          <ac:picMkLst>
            <pc:docMk/>
            <pc:sldMk cId="441616045" sldId="259"/>
            <ac:picMk id="8" creationId="{6DAA36A5-EE70-49E3-A875-829C337AD9D8}"/>
          </ac:picMkLst>
        </pc:picChg>
        <pc:picChg chg="add del mod ord">
          <ac:chgData name="Christian Rea" userId="e2eb772d-6831-4ea0-91c7-32356d60afcd" providerId="ADAL" clId="{832DCB9D-69CB-4A39-A0F9-0999A4FEE9A4}" dt="2020-08-19T12:42:18.717" v="7778" actId="478"/>
          <ac:picMkLst>
            <pc:docMk/>
            <pc:sldMk cId="441616045" sldId="259"/>
            <ac:picMk id="10" creationId="{CC50F0EC-5D41-47D5-BCFB-3EA3349E3931}"/>
          </ac:picMkLst>
        </pc:picChg>
        <pc:picChg chg="add mod">
          <ac:chgData name="Christian Rea" userId="e2eb772d-6831-4ea0-91c7-32356d60afcd" providerId="ADAL" clId="{832DCB9D-69CB-4A39-A0F9-0999A4FEE9A4}" dt="2020-08-06T20:32:29.118" v="2653" actId="1076"/>
          <ac:picMkLst>
            <pc:docMk/>
            <pc:sldMk cId="441616045" sldId="259"/>
            <ac:picMk id="11" creationId="{DA3DC81E-BA72-4052-A9D3-3A5E31E3AA6A}"/>
          </ac:picMkLst>
        </pc:picChg>
      </pc:sldChg>
      <pc:sldChg chg="modSp ord">
        <pc:chgData name="Christian Rea" userId="e2eb772d-6831-4ea0-91c7-32356d60afcd" providerId="ADAL" clId="{832DCB9D-69CB-4A39-A0F9-0999A4FEE9A4}" dt="2020-08-06T19:38:12.018" v="1404" actId="20577"/>
        <pc:sldMkLst>
          <pc:docMk/>
          <pc:sldMk cId="947858018" sldId="260"/>
        </pc:sldMkLst>
        <pc:spChg chg="mod">
          <ac:chgData name="Christian Rea" userId="e2eb772d-6831-4ea0-91c7-32356d60afcd" providerId="ADAL" clId="{832DCB9D-69CB-4A39-A0F9-0999A4FEE9A4}" dt="2020-08-06T19:38:12.018" v="1404" actId="20577"/>
          <ac:spMkLst>
            <pc:docMk/>
            <pc:sldMk cId="947858018" sldId="260"/>
            <ac:spMk id="6" creationId="{00000000-0000-0000-0000-000000000000}"/>
          </ac:spMkLst>
        </pc:spChg>
      </pc:sldChg>
      <pc:sldChg chg="modSp">
        <pc:chgData name="Christian Rea" userId="e2eb772d-6831-4ea0-91c7-32356d60afcd" providerId="ADAL" clId="{832DCB9D-69CB-4A39-A0F9-0999A4FEE9A4}" dt="2020-08-13T21:39:11.814" v="7659" actId="20577"/>
        <pc:sldMkLst>
          <pc:docMk/>
          <pc:sldMk cId="1425919612" sldId="262"/>
        </pc:sldMkLst>
        <pc:spChg chg="mod">
          <ac:chgData name="Christian Rea" userId="e2eb772d-6831-4ea0-91c7-32356d60afcd" providerId="ADAL" clId="{832DCB9D-69CB-4A39-A0F9-0999A4FEE9A4}" dt="2020-08-13T21:39:07.016" v="7656" actId="20577"/>
          <ac:spMkLst>
            <pc:docMk/>
            <pc:sldMk cId="1425919612" sldId="262"/>
            <ac:spMk id="18" creationId="{2983C004-A985-A246-88EB-97756008BB74}"/>
          </ac:spMkLst>
        </pc:spChg>
        <pc:spChg chg="mod">
          <ac:chgData name="Christian Rea" userId="e2eb772d-6831-4ea0-91c7-32356d60afcd" providerId="ADAL" clId="{832DCB9D-69CB-4A39-A0F9-0999A4FEE9A4}" dt="2020-08-06T19:00:54.868" v="0"/>
          <ac:spMkLst>
            <pc:docMk/>
            <pc:sldMk cId="1425919612" sldId="262"/>
            <ac:spMk id="19" creationId="{A1C5C271-C444-B942-8F35-2B9BFD53FDA8}"/>
          </ac:spMkLst>
        </pc:spChg>
        <pc:spChg chg="mod">
          <ac:chgData name="Christian Rea" userId="e2eb772d-6831-4ea0-91c7-32356d60afcd" providerId="ADAL" clId="{832DCB9D-69CB-4A39-A0F9-0999A4FEE9A4}" dt="2020-08-13T21:39:11.814" v="7659" actId="20577"/>
          <ac:spMkLst>
            <pc:docMk/>
            <pc:sldMk cId="1425919612" sldId="262"/>
            <ac:spMk id="20" creationId="{E577492C-ED9A-B041-A97E-6F47F9AA434E}"/>
          </ac:spMkLst>
        </pc:spChg>
        <pc:spChg chg="mod">
          <ac:chgData name="Christian Rea" userId="e2eb772d-6831-4ea0-91c7-32356d60afcd" providerId="ADAL" clId="{832DCB9D-69CB-4A39-A0F9-0999A4FEE9A4}" dt="2020-08-06T20:23:15.886" v="2507" actId="20577"/>
          <ac:spMkLst>
            <pc:docMk/>
            <pc:sldMk cId="1425919612" sldId="262"/>
            <ac:spMk id="21" creationId="{939DDC8D-7CBA-0B49-85BF-9A76C05D8BE5}"/>
          </ac:spMkLst>
        </pc:spChg>
      </pc:sldChg>
      <pc:sldChg chg="modSp add">
        <pc:chgData name="Christian Rea" userId="e2eb772d-6831-4ea0-91c7-32356d60afcd" providerId="ADAL" clId="{832DCB9D-69CB-4A39-A0F9-0999A4FEE9A4}" dt="2020-08-06T19:34:05.993" v="1297" actId="114"/>
        <pc:sldMkLst>
          <pc:docMk/>
          <pc:sldMk cId="1133692415" sldId="263"/>
        </pc:sldMkLst>
        <pc:spChg chg="mod">
          <ac:chgData name="Christian Rea" userId="e2eb772d-6831-4ea0-91c7-32356d60afcd" providerId="ADAL" clId="{832DCB9D-69CB-4A39-A0F9-0999A4FEE9A4}" dt="2020-08-06T19:03:25.813" v="94" actId="20577"/>
          <ac:spMkLst>
            <pc:docMk/>
            <pc:sldMk cId="1133692415" sldId="263"/>
            <ac:spMk id="5" creationId="{00000000-0000-0000-0000-000000000000}"/>
          </ac:spMkLst>
        </pc:spChg>
        <pc:spChg chg="mod">
          <ac:chgData name="Christian Rea" userId="e2eb772d-6831-4ea0-91c7-32356d60afcd" providerId="ADAL" clId="{832DCB9D-69CB-4A39-A0F9-0999A4FEE9A4}" dt="2020-08-06T19:34:05.993" v="1297" actId="114"/>
          <ac:spMkLst>
            <pc:docMk/>
            <pc:sldMk cId="1133692415" sldId="263"/>
            <ac:spMk id="6" creationId="{00000000-0000-0000-0000-000000000000}"/>
          </ac:spMkLst>
        </pc:spChg>
      </pc:sldChg>
      <pc:sldChg chg="modSp add">
        <pc:chgData name="Christian Rea" userId="e2eb772d-6831-4ea0-91c7-32356d60afcd" providerId="ADAL" clId="{832DCB9D-69CB-4A39-A0F9-0999A4FEE9A4}" dt="2020-08-06T19:35:58.288" v="1346" actId="20577"/>
        <pc:sldMkLst>
          <pc:docMk/>
          <pc:sldMk cId="42721004" sldId="264"/>
        </pc:sldMkLst>
        <pc:spChg chg="mod">
          <ac:chgData name="Christian Rea" userId="e2eb772d-6831-4ea0-91c7-32356d60afcd" providerId="ADAL" clId="{832DCB9D-69CB-4A39-A0F9-0999A4FEE9A4}" dt="2020-08-06T19:33:29.008" v="1283" actId="20577"/>
          <ac:spMkLst>
            <pc:docMk/>
            <pc:sldMk cId="42721004" sldId="264"/>
            <ac:spMk id="5" creationId="{00000000-0000-0000-0000-000000000000}"/>
          </ac:spMkLst>
        </pc:spChg>
        <pc:spChg chg="mod">
          <ac:chgData name="Christian Rea" userId="e2eb772d-6831-4ea0-91c7-32356d60afcd" providerId="ADAL" clId="{832DCB9D-69CB-4A39-A0F9-0999A4FEE9A4}" dt="2020-08-06T19:35:58.288" v="1346" actId="20577"/>
          <ac:spMkLst>
            <pc:docMk/>
            <pc:sldMk cId="42721004" sldId="264"/>
            <ac:spMk id="6" creationId="{00000000-0000-0000-0000-000000000000}"/>
          </ac:spMkLst>
        </pc:spChg>
      </pc:sldChg>
      <pc:sldChg chg="modSp add">
        <pc:chgData name="Christian Rea" userId="e2eb772d-6831-4ea0-91c7-32356d60afcd" providerId="ADAL" clId="{832DCB9D-69CB-4A39-A0F9-0999A4FEE9A4}" dt="2020-08-06T19:27:32.792" v="1135" actId="20577"/>
        <pc:sldMkLst>
          <pc:docMk/>
          <pc:sldMk cId="3534519177" sldId="265"/>
        </pc:sldMkLst>
        <pc:spChg chg="mod">
          <ac:chgData name="Christian Rea" userId="e2eb772d-6831-4ea0-91c7-32356d60afcd" providerId="ADAL" clId="{832DCB9D-69CB-4A39-A0F9-0999A4FEE9A4}" dt="2020-08-06T19:27:32.792" v="1135" actId="20577"/>
          <ac:spMkLst>
            <pc:docMk/>
            <pc:sldMk cId="3534519177" sldId="265"/>
            <ac:spMk id="5" creationId="{00000000-0000-0000-0000-000000000000}"/>
          </ac:spMkLst>
        </pc:spChg>
        <pc:spChg chg="mod">
          <ac:chgData name="Christian Rea" userId="e2eb772d-6831-4ea0-91c7-32356d60afcd" providerId="ADAL" clId="{832DCB9D-69CB-4A39-A0F9-0999A4FEE9A4}" dt="2020-08-06T19:19:17.499" v="852" actId="20577"/>
          <ac:spMkLst>
            <pc:docMk/>
            <pc:sldMk cId="3534519177" sldId="265"/>
            <ac:spMk id="6" creationId="{00000000-0000-0000-0000-000000000000}"/>
          </ac:spMkLst>
        </pc:spChg>
      </pc:sldChg>
      <pc:sldChg chg="addSp delSp modSp add">
        <pc:chgData name="Christian Rea" userId="e2eb772d-6831-4ea0-91c7-32356d60afcd" providerId="ADAL" clId="{832DCB9D-69CB-4A39-A0F9-0999A4FEE9A4}" dt="2020-08-06T19:39:49.730" v="1448" actId="6549"/>
        <pc:sldMkLst>
          <pc:docMk/>
          <pc:sldMk cId="1103945865" sldId="266"/>
        </pc:sldMkLst>
        <pc:spChg chg="mod">
          <ac:chgData name="Christian Rea" userId="e2eb772d-6831-4ea0-91c7-32356d60afcd" providerId="ADAL" clId="{832DCB9D-69CB-4A39-A0F9-0999A4FEE9A4}" dt="2020-08-06T19:39:49.730" v="1448" actId="6549"/>
          <ac:spMkLst>
            <pc:docMk/>
            <pc:sldMk cId="1103945865" sldId="266"/>
            <ac:spMk id="5" creationId="{00000000-0000-0000-0000-000000000000}"/>
          </ac:spMkLst>
        </pc:spChg>
        <pc:spChg chg="del mod">
          <ac:chgData name="Christian Rea" userId="e2eb772d-6831-4ea0-91c7-32356d60afcd" providerId="ADAL" clId="{832DCB9D-69CB-4A39-A0F9-0999A4FEE9A4}" dt="2020-08-06T19:26:35.620" v="1109" actId="478"/>
          <ac:spMkLst>
            <pc:docMk/>
            <pc:sldMk cId="1103945865" sldId="266"/>
            <ac:spMk id="6" creationId="{00000000-0000-0000-0000-000000000000}"/>
          </ac:spMkLst>
        </pc:spChg>
        <pc:graphicFrameChg chg="add del mod modGraphic">
          <ac:chgData name="Christian Rea" userId="e2eb772d-6831-4ea0-91c7-32356d60afcd" providerId="ADAL" clId="{832DCB9D-69CB-4A39-A0F9-0999A4FEE9A4}" dt="2020-08-06T19:32:42.181" v="1253" actId="20577"/>
          <ac:graphicFrameMkLst>
            <pc:docMk/>
            <pc:sldMk cId="1103945865" sldId="266"/>
            <ac:graphicFrameMk id="2" creationId="{2227CB06-CA7C-49EB-8AFF-8CD81F91B61B}"/>
          </ac:graphicFrameMkLst>
        </pc:graphicFrameChg>
      </pc:sldChg>
      <pc:sldChg chg="modSp add ord">
        <pc:chgData name="Christian Rea" userId="e2eb772d-6831-4ea0-91c7-32356d60afcd" providerId="ADAL" clId="{832DCB9D-69CB-4A39-A0F9-0999A4FEE9A4}" dt="2020-08-06T19:38:56.334" v="1436"/>
        <pc:sldMkLst>
          <pc:docMk/>
          <pc:sldMk cId="3645730260" sldId="267"/>
        </pc:sldMkLst>
        <pc:spChg chg="mod">
          <ac:chgData name="Christian Rea" userId="e2eb772d-6831-4ea0-91c7-32356d60afcd" providerId="ADAL" clId="{832DCB9D-69CB-4A39-A0F9-0999A4FEE9A4}" dt="2020-08-06T19:38:43.282" v="1434" actId="207"/>
          <ac:spMkLst>
            <pc:docMk/>
            <pc:sldMk cId="3645730260" sldId="267"/>
            <ac:spMk id="6" creationId="{00000000-0000-0000-0000-000000000000}"/>
          </ac:spMkLst>
        </pc:spChg>
      </pc:sldChg>
      <pc:sldChg chg="modSp add ord">
        <pc:chgData name="Christian Rea" userId="e2eb772d-6831-4ea0-91c7-32356d60afcd" providerId="ADAL" clId="{832DCB9D-69CB-4A39-A0F9-0999A4FEE9A4}" dt="2020-08-06T20:55:07.860" v="2730"/>
        <pc:sldMkLst>
          <pc:docMk/>
          <pc:sldMk cId="2468038250" sldId="268"/>
        </pc:sldMkLst>
        <pc:spChg chg="mod">
          <ac:chgData name="Christian Rea" userId="e2eb772d-6831-4ea0-91c7-32356d60afcd" providerId="ADAL" clId="{832DCB9D-69CB-4A39-A0F9-0999A4FEE9A4}" dt="2020-08-06T19:38:40.179" v="1433" actId="207"/>
          <ac:spMkLst>
            <pc:docMk/>
            <pc:sldMk cId="2468038250" sldId="268"/>
            <ac:spMk id="6" creationId="{00000000-0000-0000-0000-000000000000}"/>
          </ac:spMkLst>
        </pc:spChg>
      </pc:sldChg>
      <pc:sldChg chg="modSp add ord">
        <pc:chgData name="Christian Rea" userId="e2eb772d-6831-4ea0-91c7-32356d60afcd" providerId="ADAL" clId="{832DCB9D-69CB-4A39-A0F9-0999A4FEE9A4}" dt="2020-08-06T19:51:56.355" v="2132" actId="20577"/>
        <pc:sldMkLst>
          <pc:docMk/>
          <pc:sldMk cId="1611089744" sldId="269"/>
        </pc:sldMkLst>
        <pc:spChg chg="mod">
          <ac:chgData name="Christian Rea" userId="e2eb772d-6831-4ea0-91c7-32356d60afcd" providerId="ADAL" clId="{832DCB9D-69CB-4A39-A0F9-0999A4FEE9A4}" dt="2020-08-06T19:41:26.147" v="1472" actId="20577"/>
          <ac:spMkLst>
            <pc:docMk/>
            <pc:sldMk cId="1611089744" sldId="269"/>
            <ac:spMk id="5" creationId="{00000000-0000-0000-0000-000000000000}"/>
          </ac:spMkLst>
        </pc:spChg>
        <pc:spChg chg="mod">
          <ac:chgData name="Christian Rea" userId="e2eb772d-6831-4ea0-91c7-32356d60afcd" providerId="ADAL" clId="{832DCB9D-69CB-4A39-A0F9-0999A4FEE9A4}" dt="2020-08-06T19:51:56.355" v="2132" actId="20577"/>
          <ac:spMkLst>
            <pc:docMk/>
            <pc:sldMk cId="1611089744" sldId="269"/>
            <ac:spMk id="6" creationId="{00000000-0000-0000-0000-000000000000}"/>
          </ac:spMkLst>
        </pc:spChg>
      </pc:sldChg>
      <pc:sldChg chg="modSp add">
        <pc:chgData name="Christian Rea" userId="e2eb772d-6831-4ea0-91c7-32356d60afcd" providerId="ADAL" clId="{832DCB9D-69CB-4A39-A0F9-0999A4FEE9A4}" dt="2020-08-06T19:55:09.138" v="2301" actId="113"/>
        <pc:sldMkLst>
          <pc:docMk/>
          <pc:sldMk cId="4208077849" sldId="270"/>
        </pc:sldMkLst>
        <pc:spChg chg="mod">
          <ac:chgData name="Christian Rea" userId="e2eb772d-6831-4ea0-91c7-32356d60afcd" providerId="ADAL" clId="{832DCB9D-69CB-4A39-A0F9-0999A4FEE9A4}" dt="2020-08-06T19:52:24.611" v="2140" actId="20577"/>
          <ac:spMkLst>
            <pc:docMk/>
            <pc:sldMk cId="4208077849" sldId="270"/>
            <ac:spMk id="5" creationId="{00000000-0000-0000-0000-000000000000}"/>
          </ac:spMkLst>
        </pc:spChg>
        <pc:spChg chg="mod">
          <ac:chgData name="Christian Rea" userId="e2eb772d-6831-4ea0-91c7-32356d60afcd" providerId="ADAL" clId="{832DCB9D-69CB-4A39-A0F9-0999A4FEE9A4}" dt="2020-08-06T19:55:09.138" v="2301" actId="113"/>
          <ac:spMkLst>
            <pc:docMk/>
            <pc:sldMk cId="4208077849" sldId="270"/>
            <ac:spMk id="6" creationId="{00000000-0000-0000-0000-000000000000}"/>
          </ac:spMkLst>
        </pc:spChg>
      </pc:sldChg>
      <pc:sldChg chg="addSp modSp add ord modAnim">
        <pc:chgData name="Christian Rea" userId="e2eb772d-6831-4ea0-91c7-32356d60afcd" providerId="ADAL" clId="{832DCB9D-69CB-4A39-A0F9-0999A4FEE9A4}" dt="2020-08-13T21:48:57.276" v="7767" actId="1582"/>
        <pc:sldMkLst>
          <pc:docMk/>
          <pc:sldMk cId="270373810" sldId="272"/>
        </pc:sldMkLst>
        <pc:spChg chg="mod">
          <ac:chgData name="Christian Rea" userId="e2eb772d-6831-4ea0-91c7-32356d60afcd" providerId="ADAL" clId="{832DCB9D-69CB-4A39-A0F9-0999A4FEE9A4}" dt="2020-08-06T20:11:01.834" v="2471" actId="113"/>
          <ac:spMkLst>
            <pc:docMk/>
            <pc:sldMk cId="270373810" sldId="272"/>
            <ac:spMk id="2" creationId="{3301AD1E-6D79-4E29-89C5-0B8181C3B711}"/>
          </ac:spMkLst>
        </pc:spChg>
        <pc:spChg chg="add mod">
          <ac:chgData name="Christian Rea" userId="e2eb772d-6831-4ea0-91c7-32356d60afcd" providerId="ADAL" clId="{832DCB9D-69CB-4A39-A0F9-0999A4FEE9A4}" dt="2020-08-06T22:21:51.162" v="4144" actId="208"/>
          <ac:spMkLst>
            <pc:docMk/>
            <pc:sldMk cId="270373810" sldId="272"/>
            <ac:spMk id="5" creationId="{F1C6B4B7-2195-4FEC-A089-425C2A466AD9}"/>
          </ac:spMkLst>
        </pc:spChg>
        <pc:spChg chg="add mod">
          <ac:chgData name="Christian Rea" userId="e2eb772d-6831-4ea0-91c7-32356d60afcd" providerId="ADAL" clId="{832DCB9D-69CB-4A39-A0F9-0999A4FEE9A4}" dt="2020-08-06T22:21:46.020" v="4143" actId="208"/>
          <ac:spMkLst>
            <pc:docMk/>
            <pc:sldMk cId="270373810" sldId="272"/>
            <ac:spMk id="6" creationId="{71797BDD-5CA9-43EB-98CA-980528C270B4}"/>
          </ac:spMkLst>
        </pc:spChg>
        <pc:picChg chg="add mod">
          <ac:chgData name="Christian Rea" userId="e2eb772d-6831-4ea0-91c7-32356d60afcd" providerId="ADAL" clId="{832DCB9D-69CB-4A39-A0F9-0999A4FEE9A4}" dt="2020-08-06T20:10:07.553" v="2462" actId="1076"/>
          <ac:picMkLst>
            <pc:docMk/>
            <pc:sldMk cId="270373810" sldId="272"/>
            <ac:picMk id="4" creationId="{8B67F186-F368-4CB5-A5BE-8827FCDC9FE2}"/>
          </ac:picMkLst>
        </pc:picChg>
        <pc:cxnChg chg="add mod">
          <ac:chgData name="Christian Rea" userId="e2eb772d-6831-4ea0-91c7-32356d60afcd" providerId="ADAL" clId="{832DCB9D-69CB-4A39-A0F9-0999A4FEE9A4}" dt="2020-08-13T21:48:57.276" v="7767" actId="1582"/>
          <ac:cxnSpMkLst>
            <pc:docMk/>
            <pc:sldMk cId="270373810" sldId="272"/>
            <ac:cxnSpMk id="8" creationId="{2C1F24C6-2D96-4CF0-A4EE-4E2DDB89D4E1}"/>
          </ac:cxnSpMkLst>
        </pc:cxnChg>
      </pc:sldChg>
      <pc:sldChg chg="addSp delSp modSp add modAnim">
        <pc:chgData name="Christian Rea" userId="e2eb772d-6831-4ea0-91c7-32356d60afcd" providerId="ADAL" clId="{832DCB9D-69CB-4A39-A0F9-0999A4FEE9A4}" dt="2020-08-13T19:17:38.139" v="6704" actId="6549"/>
        <pc:sldMkLst>
          <pc:docMk/>
          <pc:sldMk cId="2846946489" sldId="273"/>
        </pc:sldMkLst>
        <pc:spChg chg="mod">
          <ac:chgData name="Christian Rea" userId="e2eb772d-6831-4ea0-91c7-32356d60afcd" providerId="ADAL" clId="{832DCB9D-69CB-4A39-A0F9-0999A4FEE9A4}" dt="2020-08-13T18:29:10.366" v="6013" actId="20577"/>
          <ac:spMkLst>
            <pc:docMk/>
            <pc:sldMk cId="2846946489" sldId="273"/>
            <ac:spMk id="4" creationId="{00000000-0000-0000-0000-000000000000}"/>
          </ac:spMkLst>
        </pc:spChg>
        <pc:spChg chg="add mod">
          <ac:chgData name="Christian Rea" userId="e2eb772d-6831-4ea0-91c7-32356d60afcd" providerId="ADAL" clId="{832DCB9D-69CB-4A39-A0F9-0999A4FEE9A4}" dt="2020-08-13T18:48:15.478" v="6471" actId="404"/>
          <ac:spMkLst>
            <pc:docMk/>
            <pc:sldMk cId="2846946489" sldId="273"/>
            <ac:spMk id="5" creationId="{BF2377DA-8F4D-443F-B1D5-D1BB322CED34}"/>
          </ac:spMkLst>
        </pc:spChg>
        <pc:spChg chg="mod">
          <ac:chgData name="Christian Rea" userId="e2eb772d-6831-4ea0-91c7-32356d60afcd" providerId="ADAL" clId="{832DCB9D-69CB-4A39-A0F9-0999A4FEE9A4}" dt="2020-08-13T18:36:03.725" v="6310" actId="20577"/>
          <ac:spMkLst>
            <pc:docMk/>
            <pc:sldMk cId="2846946489" sldId="273"/>
            <ac:spMk id="6" creationId="{00000000-0000-0000-0000-000000000000}"/>
          </ac:spMkLst>
        </pc:spChg>
        <pc:spChg chg="add del">
          <ac:chgData name="Christian Rea" userId="e2eb772d-6831-4ea0-91c7-32356d60afcd" providerId="ADAL" clId="{832DCB9D-69CB-4A39-A0F9-0999A4FEE9A4}" dt="2020-08-13T18:28:46.984" v="5952"/>
          <ac:spMkLst>
            <pc:docMk/>
            <pc:sldMk cId="2846946489" sldId="273"/>
            <ac:spMk id="7" creationId="{00000000-0000-0000-0000-000000000000}"/>
          </ac:spMkLst>
        </pc:spChg>
        <pc:spChg chg="add mod">
          <ac:chgData name="Christian Rea" userId="e2eb772d-6831-4ea0-91c7-32356d60afcd" providerId="ADAL" clId="{832DCB9D-69CB-4A39-A0F9-0999A4FEE9A4}" dt="2020-08-13T19:17:36.208" v="6703" actId="6549"/>
          <ac:spMkLst>
            <pc:docMk/>
            <pc:sldMk cId="2846946489" sldId="273"/>
            <ac:spMk id="11" creationId="{FD852993-AD50-4DB4-87D7-50147F5975EC}"/>
          </ac:spMkLst>
        </pc:spChg>
        <pc:spChg chg="add mod">
          <ac:chgData name="Christian Rea" userId="e2eb772d-6831-4ea0-91c7-32356d60afcd" providerId="ADAL" clId="{832DCB9D-69CB-4A39-A0F9-0999A4FEE9A4}" dt="2020-08-13T19:17:34.495" v="6702" actId="6549"/>
          <ac:spMkLst>
            <pc:docMk/>
            <pc:sldMk cId="2846946489" sldId="273"/>
            <ac:spMk id="12" creationId="{04B1AED0-41A8-44D6-9D60-EFE8CA96DE9A}"/>
          </ac:spMkLst>
        </pc:spChg>
        <pc:spChg chg="add mod">
          <ac:chgData name="Christian Rea" userId="e2eb772d-6831-4ea0-91c7-32356d60afcd" providerId="ADAL" clId="{832DCB9D-69CB-4A39-A0F9-0999A4FEE9A4}" dt="2020-08-13T19:17:38.139" v="6704" actId="6549"/>
          <ac:spMkLst>
            <pc:docMk/>
            <pc:sldMk cId="2846946489" sldId="273"/>
            <ac:spMk id="13" creationId="{26FD324A-E52A-4AE9-AE9B-B899F3640833}"/>
          </ac:spMkLst>
        </pc:spChg>
        <pc:spChg chg="add mod">
          <ac:chgData name="Christian Rea" userId="e2eb772d-6831-4ea0-91c7-32356d60afcd" providerId="ADAL" clId="{832DCB9D-69CB-4A39-A0F9-0999A4FEE9A4}" dt="2020-08-13T19:17:29.212" v="6699" actId="6549"/>
          <ac:spMkLst>
            <pc:docMk/>
            <pc:sldMk cId="2846946489" sldId="273"/>
            <ac:spMk id="14" creationId="{8E1C5E26-6FB4-4204-9658-0658AD546CED}"/>
          </ac:spMkLst>
        </pc:spChg>
        <pc:spChg chg="add mod">
          <ac:chgData name="Christian Rea" userId="e2eb772d-6831-4ea0-91c7-32356d60afcd" providerId="ADAL" clId="{832DCB9D-69CB-4A39-A0F9-0999A4FEE9A4}" dt="2020-08-13T19:17:31.651" v="6701" actId="20577"/>
          <ac:spMkLst>
            <pc:docMk/>
            <pc:sldMk cId="2846946489" sldId="273"/>
            <ac:spMk id="15" creationId="{729B936A-16A7-4D2B-B6D3-BD66AB4130D2}"/>
          </ac:spMkLst>
        </pc:spChg>
        <pc:picChg chg="add mod modCrop">
          <ac:chgData name="Christian Rea" userId="e2eb772d-6831-4ea0-91c7-32356d60afcd" providerId="ADAL" clId="{832DCB9D-69CB-4A39-A0F9-0999A4FEE9A4}" dt="2020-08-13T18:31:23.452" v="6043" actId="1076"/>
          <ac:picMkLst>
            <pc:docMk/>
            <pc:sldMk cId="2846946489" sldId="273"/>
            <ac:picMk id="2" creationId="{3CAF9E0E-D55B-4A34-867D-630BCAC78497}"/>
          </ac:picMkLst>
        </pc:picChg>
        <pc:picChg chg="add del">
          <ac:chgData name="Christian Rea" userId="e2eb772d-6831-4ea0-91c7-32356d60afcd" providerId="ADAL" clId="{832DCB9D-69CB-4A39-A0F9-0999A4FEE9A4}" dt="2020-08-13T18:29:20.889" v="6016"/>
          <ac:picMkLst>
            <pc:docMk/>
            <pc:sldMk cId="2846946489" sldId="273"/>
            <ac:picMk id="3" creationId="{316BA890-1219-4EB5-90C1-D3DC6DA61860}"/>
          </ac:picMkLst>
        </pc:picChg>
        <pc:picChg chg="add del mod">
          <ac:chgData name="Christian Rea" userId="e2eb772d-6831-4ea0-91c7-32356d60afcd" providerId="ADAL" clId="{832DCB9D-69CB-4A39-A0F9-0999A4FEE9A4}" dt="2020-08-13T18:28:45.409" v="5951"/>
          <ac:picMkLst>
            <pc:docMk/>
            <pc:sldMk cId="2846946489" sldId="273"/>
            <ac:picMk id="8" creationId="{231CDFDB-15B5-4767-90B6-6EFDA4BA929A}"/>
          </ac:picMkLst>
        </pc:picChg>
        <pc:picChg chg="add mod">
          <ac:chgData name="Christian Rea" userId="e2eb772d-6831-4ea0-91c7-32356d60afcd" providerId="ADAL" clId="{832DCB9D-69CB-4A39-A0F9-0999A4FEE9A4}" dt="2020-08-13T18:30:16.076" v="6029" actId="14100"/>
          <ac:picMkLst>
            <pc:docMk/>
            <pc:sldMk cId="2846946489" sldId="273"/>
            <ac:picMk id="10" creationId="{FEF1D1A7-7D4E-49FB-B883-E5F317404C39}"/>
          </ac:picMkLst>
        </pc:picChg>
        <pc:picChg chg="add mod modCrop">
          <ac:chgData name="Christian Rea" userId="e2eb772d-6831-4ea0-91c7-32356d60afcd" providerId="ADAL" clId="{832DCB9D-69CB-4A39-A0F9-0999A4FEE9A4}" dt="2020-08-13T18:48:11.101" v="6468" actId="14100"/>
          <ac:picMkLst>
            <pc:docMk/>
            <pc:sldMk cId="2846946489" sldId="273"/>
            <ac:picMk id="3074" creationId="{DEF0770B-63F2-43CD-9DAD-DEDACCE6BA84}"/>
          </ac:picMkLst>
        </pc:picChg>
      </pc:sldChg>
      <pc:sldChg chg="addSp delSp modSp add modAnim">
        <pc:chgData name="Christian Rea" userId="e2eb772d-6831-4ea0-91c7-32356d60afcd" providerId="ADAL" clId="{832DCB9D-69CB-4A39-A0F9-0999A4FEE9A4}" dt="2020-08-13T19:16:26.833" v="6691" actId="20577"/>
        <pc:sldMkLst>
          <pc:docMk/>
          <pc:sldMk cId="407529362" sldId="274"/>
        </pc:sldMkLst>
        <pc:spChg chg="mod">
          <ac:chgData name="Christian Rea" userId="e2eb772d-6831-4ea0-91c7-32356d60afcd" providerId="ADAL" clId="{832DCB9D-69CB-4A39-A0F9-0999A4FEE9A4}" dt="2020-08-06T22:14:13.647" v="4070"/>
          <ac:spMkLst>
            <pc:docMk/>
            <pc:sldMk cId="407529362" sldId="274"/>
            <ac:spMk id="4" creationId="{00000000-0000-0000-0000-000000000000}"/>
          </ac:spMkLst>
        </pc:spChg>
        <pc:spChg chg="del">
          <ac:chgData name="Christian Rea" userId="e2eb772d-6831-4ea0-91c7-32356d60afcd" providerId="ADAL" clId="{832DCB9D-69CB-4A39-A0F9-0999A4FEE9A4}" dt="2020-08-06T22:14:19.038" v="4072" actId="478"/>
          <ac:spMkLst>
            <pc:docMk/>
            <pc:sldMk cId="407529362" sldId="274"/>
            <ac:spMk id="6" creationId="{00000000-0000-0000-0000-000000000000}"/>
          </ac:spMkLst>
        </pc:spChg>
        <pc:spChg chg="del">
          <ac:chgData name="Christian Rea" userId="e2eb772d-6831-4ea0-91c7-32356d60afcd" providerId="ADAL" clId="{832DCB9D-69CB-4A39-A0F9-0999A4FEE9A4}" dt="2020-08-06T22:14:18.020" v="4071" actId="478"/>
          <ac:spMkLst>
            <pc:docMk/>
            <pc:sldMk cId="407529362" sldId="274"/>
            <ac:spMk id="7" creationId="{00000000-0000-0000-0000-000000000000}"/>
          </ac:spMkLst>
        </pc:spChg>
        <pc:spChg chg="add mod">
          <ac:chgData name="Christian Rea" userId="e2eb772d-6831-4ea0-91c7-32356d60afcd" providerId="ADAL" clId="{832DCB9D-69CB-4A39-A0F9-0999A4FEE9A4}" dt="2020-08-06T22:16:25.314" v="4094" actId="1582"/>
          <ac:spMkLst>
            <pc:docMk/>
            <pc:sldMk cId="407529362" sldId="274"/>
            <ac:spMk id="10" creationId="{44138B8D-7D25-407E-8C07-4C5D408320ED}"/>
          </ac:spMkLst>
        </pc:spChg>
        <pc:spChg chg="add mod">
          <ac:chgData name="Christian Rea" userId="e2eb772d-6831-4ea0-91c7-32356d60afcd" providerId="ADAL" clId="{832DCB9D-69CB-4A39-A0F9-0999A4FEE9A4}" dt="2020-08-13T19:16:26.833" v="6691" actId="20577"/>
          <ac:spMkLst>
            <pc:docMk/>
            <pc:sldMk cId="407529362" sldId="274"/>
            <ac:spMk id="11" creationId="{3AB4467C-BF11-4868-8A89-0D2577EB73DC}"/>
          </ac:spMkLst>
        </pc:spChg>
        <pc:spChg chg="add mod">
          <ac:chgData name="Christian Rea" userId="e2eb772d-6831-4ea0-91c7-32356d60afcd" providerId="ADAL" clId="{832DCB9D-69CB-4A39-A0F9-0999A4FEE9A4}" dt="2020-08-13T19:16:24.050" v="6690" actId="20577"/>
          <ac:spMkLst>
            <pc:docMk/>
            <pc:sldMk cId="407529362" sldId="274"/>
            <ac:spMk id="12" creationId="{134935A9-DD6F-4379-AB0F-05C2428FA6CB}"/>
          </ac:spMkLst>
        </pc:spChg>
        <pc:spChg chg="add mod">
          <ac:chgData name="Christian Rea" userId="e2eb772d-6831-4ea0-91c7-32356d60afcd" providerId="ADAL" clId="{832DCB9D-69CB-4A39-A0F9-0999A4FEE9A4}" dt="2020-08-06T22:16:18.606" v="4093" actId="208"/>
          <ac:spMkLst>
            <pc:docMk/>
            <pc:sldMk cId="407529362" sldId="274"/>
            <ac:spMk id="13" creationId="{29ED6389-E1D6-4F3B-BCA0-94C279A0DE92}"/>
          </ac:spMkLst>
        </pc:spChg>
        <pc:picChg chg="add mod">
          <ac:chgData name="Christian Rea" userId="e2eb772d-6831-4ea0-91c7-32356d60afcd" providerId="ADAL" clId="{832DCB9D-69CB-4A39-A0F9-0999A4FEE9A4}" dt="2020-08-06T22:14:53.052" v="4075" actId="1440"/>
          <ac:picMkLst>
            <pc:docMk/>
            <pc:sldMk cId="407529362" sldId="274"/>
            <ac:picMk id="8" creationId="{2FBF3EAC-CF07-4D3B-B295-B5089AF27513}"/>
          </ac:picMkLst>
        </pc:picChg>
      </pc:sldChg>
      <pc:sldChg chg="addSp delSp modSp add modAnim">
        <pc:chgData name="Christian Rea" userId="e2eb772d-6831-4ea0-91c7-32356d60afcd" providerId="ADAL" clId="{832DCB9D-69CB-4A39-A0F9-0999A4FEE9A4}" dt="2020-08-19T12:44:55.853" v="7811" actId="478"/>
        <pc:sldMkLst>
          <pc:docMk/>
          <pc:sldMk cId="2343745488" sldId="275"/>
        </pc:sldMkLst>
        <pc:spChg chg="mod">
          <ac:chgData name="Christian Rea" userId="e2eb772d-6831-4ea0-91c7-32356d60afcd" providerId="ADAL" clId="{832DCB9D-69CB-4A39-A0F9-0999A4FEE9A4}" dt="2020-08-13T19:12:50.468" v="6659" actId="20577"/>
          <ac:spMkLst>
            <pc:docMk/>
            <pc:sldMk cId="2343745488" sldId="275"/>
            <ac:spMk id="4" creationId="{00000000-0000-0000-0000-000000000000}"/>
          </ac:spMkLst>
        </pc:spChg>
        <pc:spChg chg="add del mod">
          <ac:chgData name="Christian Rea" userId="e2eb772d-6831-4ea0-91c7-32356d60afcd" providerId="ADAL" clId="{832DCB9D-69CB-4A39-A0F9-0999A4FEE9A4}" dt="2020-08-19T12:44:55.853" v="7811" actId="478"/>
          <ac:spMkLst>
            <pc:docMk/>
            <pc:sldMk cId="2343745488" sldId="275"/>
            <ac:spMk id="5" creationId="{64476CB4-9875-4783-8A6F-0CFE34257E06}"/>
          </ac:spMkLst>
        </pc:spChg>
        <pc:spChg chg="del mod">
          <ac:chgData name="Christian Rea" userId="e2eb772d-6831-4ea0-91c7-32356d60afcd" providerId="ADAL" clId="{832DCB9D-69CB-4A39-A0F9-0999A4FEE9A4}" dt="2020-08-06T21:35:23.602" v="3138" actId="478"/>
          <ac:spMkLst>
            <pc:docMk/>
            <pc:sldMk cId="2343745488" sldId="275"/>
            <ac:spMk id="6" creationId="{00000000-0000-0000-0000-000000000000}"/>
          </ac:spMkLst>
        </pc:spChg>
        <pc:spChg chg="del">
          <ac:chgData name="Christian Rea" userId="e2eb772d-6831-4ea0-91c7-32356d60afcd" providerId="ADAL" clId="{832DCB9D-69CB-4A39-A0F9-0999A4FEE9A4}" dt="2020-08-06T21:21:29.206" v="3124"/>
          <ac:spMkLst>
            <pc:docMk/>
            <pc:sldMk cId="2343745488" sldId="275"/>
            <ac:spMk id="7" creationId="{00000000-0000-0000-0000-000000000000}"/>
          </ac:spMkLst>
        </pc:spChg>
        <pc:spChg chg="add mod">
          <ac:chgData name="Christian Rea" userId="e2eb772d-6831-4ea0-91c7-32356d60afcd" providerId="ADAL" clId="{832DCB9D-69CB-4A39-A0F9-0999A4FEE9A4}" dt="2020-08-06T21:53:30.210" v="3746" actId="14100"/>
          <ac:spMkLst>
            <pc:docMk/>
            <pc:sldMk cId="2343745488" sldId="275"/>
            <ac:spMk id="10" creationId="{F9DB06D9-E7FA-4E71-92D3-6A3A6FAA1837}"/>
          </ac:spMkLst>
        </pc:spChg>
        <pc:spChg chg="add mod">
          <ac:chgData name="Christian Rea" userId="e2eb772d-6831-4ea0-91c7-32356d60afcd" providerId="ADAL" clId="{832DCB9D-69CB-4A39-A0F9-0999A4FEE9A4}" dt="2020-08-13T19:16:46.223" v="6696" actId="6549"/>
          <ac:spMkLst>
            <pc:docMk/>
            <pc:sldMk cId="2343745488" sldId="275"/>
            <ac:spMk id="11" creationId="{833C1C04-05F1-4856-A9BF-4C95B13C7C45}"/>
          </ac:spMkLst>
        </pc:spChg>
        <pc:spChg chg="add mod">
          <ac:chgData name="Christian Rea" userId="e2eb772d-6831-4ea0-91c7-32356d60afcd" providerId="ADAL" clId="{832DCB9D-69CB-4A39-A0F9-0999A4FEE9A4}" dt="2020-08-13T19:16:41.162" v="6694" actId="6549"/>
          <ac:spMkLst>
            <pc:docMk/>
            <pc:sldMk cId="2343745488" sldId="275"/>
            <ac:spMk id="12" creationId="{1423E75B-5AC0-40A9-9936-169B167C2A96}"/>
          </ac:spMkLst>
        </pc:spChg>
        <pc:spChg chg="add mod">
          <ac:chgData name="Christian Rea" userId="e2eb772d-6831-4ea0-91c7-32356d60afcd" providerId="ADAL" clId="{832DCB9D-69CB-4A39-A0F9-0999A4FEE9A4}" dt="2020-08-13T21:49:52.337" v="7769" actId="1076"/>
          <ac:spMkLst>
            <pc:docMk/>
            <pc:sldMk cId="2343745488" sldId="275"/>
            <ac:spMk id="13" creationId="{E82AA7C2-818B-4A5B-A2E3-A1AF753ECB1F}"/>
          </ac:spMkLst>
        </pc:spChg>
        <pc:picChg chg="add mod ord">
          <ac:chgData name="Christian Rea" userId="e2eb772d-6831-4ea0-91c7-32356d60afcd" providerId="ADAL" clId="{832DCB9D-69CB-4A39-A0F9-0999A4FEE9A4}" dt="2020-08-19T12:44:49.181" v="7809" actId="167"/>
          <ac:picMkLst>
            <pc:docMk/>
            <pc:sldMk cId="2343745488" sldId="275"/>
            <ac:picMk id="2" creationId="{91981EBD-8E67-425C-98F5-A28EF1E10A1D}"/>
          </ac:picMkLst>
        </pc:picChg>
        <pc:picChg chg="add del mod">
          <ac:chgData name="Christian Rea" userId="e2eb772d-6831-4ea0-91c7-32356d60afcd" providerId="ADAL" clId="{832DCB9D-69CB-4A39-A0F9-0999A4FEE9A4}" dt="2020-08-19T12:44:51.272" v="7810" actId="478"/>
          <ac:picMkLst>
            <pc:docMk/>
            <pc:sldMk cId="2343745488" sldId="275"/>
            <ac:picMk id="8" creationId="{3E5BD45C-4342-468A-9668-C4AC1EDE0019}"/>
          </ac:picMkLst>
        </pc:picChg>
      </pc:sldChg>
      <pc:sldChg chg="addSp delSp modSp add ord modAnim">
        <pc:chgData name="Christian Rea" userId="e2eb772d-6831-4ea0-91c7-32356d60afcd" providerId="ADAL" clId="{832DCB9D-69CB-4A39-A0F9-0999A4FEE9A4}" dt="2020-08-13T19:12:59.102" v="6666" actId="20577"/>
        <pc:sldMkLst>
          <pc:docMk/>
          <pc:sldMk cId="2577664434" sldId="276"/>
        </pc:sldMkLst>
        <pc:spChg chg="add del mod">
          <ac:chgData name="Christian Rea" userId="e2eb772d-6831-4ea0-91c7-32356d60afcd" providerId="ADAL" clId="{832DCB9D-69CB-4A39-A0F9-0999A4FEE9A4}" dt="2020-08-06T21:13:16.006" v="2979" actId="478"/>
          <ac:spMkLst>
            <pc:docMk/>
            <pc:sldMk cId="2577664434" sldId="276"/>
            <ac:spMk id="3" creationId="{B39857ED-5678-4C45-B642-0BE8FF8F9506}"/>
          </ac:spMkLst>
        </pc:spChg>
        <pc:spChg chg="mod">
          <ac:chgData name="Christian Rea" userId="e2eb772d-6831-4ea0-91c7-32356d60afcd" providerId="ADAL" clId="{832DCB9D-69CB-4A39-A0F9-0999A4FEE9A4}" dt="2020-08-13T19:12:59.102" v="6666" actId="20577"/>
          <ac:spMkLst>
            <pc:docMk/>
            <pc:sldMk cId="2577664434" sldId="276"/>
            <ac:spMk id="4" creationId="{00000000-0000-0000-0000-000000000000}"/>
          </ac:spMkLst>
        </pc:spChg>
        <pc:spChg chg="add del mod">
          <ac:chgData name="Christian Rea" userId="e2eb772d-6831-4ea0-91c7-32356d60afcd" providerId="ADAL" clId="{832DCB9D-69CB-4A39-A0F9-0999A4FEE9A4}" dt="2020-08-06T21:13:53.645" v="2982" actId="478"/>
          <ac:spMkLst>
            <pc:docMk/>
            <pc:sldMk cId="2577664434" sldId="276"/>
            <ac:spMk id="5" creationId="{CD0DCF2D-470F-42F2-9D82-20649D50F54C}"/>
          </ac:spMkLst>
        </pc:spChg>
        <pc:spChg chg="del">
          <ac:chgData name="Christian Rea" userId="e2eb772d-6831-4ea0-91c7-32356d60afcd" providerId="ADAL" clId="{832DCB9D-69CB-4A39-A0F9-0999A4FEE9A4}" dt="2020-08-06T21:08:59.034" v="2803"/>
          <ac:spMkLst>
            <pc:docMk/>
            <pc:sldMk cId="2577664434" sldId="276"/>
            <ac:spMk id="6" creationId="{00000000-0000-0000-0000-000000000000}"/>
          </ac:spMkLst>
        </pc:spChg>
        <pc:spChg chg="del mod">
          <ac:chgData name="Christian Rea" userId="e2eb772d-6831-4ea0-91c7-32356d60afcd" providerId="ADAL" clId="{832DCB9D-69CB-4A39-A0F9-0999A4FEE9A4}" dt="2020-08-06T21:13:13.706" v="2978" actId="478"/>
          <ac:spMkLst>
            <pc:docMk/>
            <pc:sldMk cId="2577664434" sldId="276"/>
            <ac:spMk id="7" creationId="{00000000-0000-0000-0000-000000000000}"/>
          </ac:spMkLst>
        </pc:spChg>
        <pc:spChg chg="add mod">
          <ac:chgData name="Christian Rea" userId="e2eb772d-6831-4ea0-91c7-32356d60afcd" providerId="ADAL" clId="{832DCB9D-69CB-4A39-A0F9-0999A4FEE9A4}" dt="2020-08-06T21:40:39.989" v="3433" actId="14100"/>
          <ac:spMkLst>
            <pc:docMk/>
            <pc:sldMk cId="2577664434" sldId="276"/>
            <ac:spMk id="10" creationId="{59D36003-3988-4F49-BEEF-2F6FE3E1840A}"/>
          </ac:spMkLst>
        </pc:spChg>
        <pc:spChg chg="add mod">
          <ac:chgData name="Christian Rea" userId="e2eb772d-6831-4ea0-91c7-32356d60afcd" providerId="ADAL" clId="{832DCB9D-69CB-4A39-A0F9-0999A4FEE9A4}" dt="2020-08-06T21:40:52.105" v="3437" actId="14100"/>
          <ac:spMkLst>
            <pc:docMk/>
            <pc:sldMk cId="2577664434" sldId="276"/>
            <ac:spMk id="11" creationId="{C1D9497E-2E0C-4461-B06C-1FA6EABC7629}"/>
          </ac:spMkLst>
        </pc:spChg>
        <pc:spChg chg="add mod">
          <ac:chgData name="Christian Rea" userId="e2eb772d-6831-4ea0-91c7-32356d60afcd" providerId="ADAL" clId="{832DCB9D-69CB-4A39-A0F9-0999A4FEE9A4}" dt="2020-08-06T21:42:15.932" v="3456" actId="208"/>
          <ac:spMkLst>
            <pc:docMk/>
            <pc:sldMk cId="2577664434" sldId="276"/>
            <ac:spMk id="12" creationId="{FC313964-C007-4D88-968E-B518B1EF84D8}"/>
          </ac:spMkLst>
        </pc:spChg>
        <pc:spChg chg="add mod">
          <ac:chgData name="Christian Rea" userId="e2eb772d-6831-4ea0-91c7-32356d60afcd" providerId="ADAL" clId="{832DCB9D-69CB-4A39-A0F9-0999A4FEE9A4}" dt="2020-08-06T21:42:28.909" v="3458" actId="208"/>
          <ac:spMkLst>
            <pc:docMk/>
            <pc:sldMk cId="2577664434" sldId="276"/>
            <ac:spMk id="13" creationId="{C3D81453-0A77-4191-B654-56B46FCAAFA7}"/>
          </ac:spMkLst>
        </pc:spChg>
        <pc:spChg chg="add mod">
          <ac:chgData name="Christian Rea" userId="e2eb772d-6831-4ea0-91c7-32356d60afcd" providerId="ADAL" clId="{832DCB9D-69CB-4A39-A0F9-0999A4FEE9A4}" dt="2020-08-06T21:42:20.857" v="3457" actId="208"/>
          <ac:spMkLst>
            <pc:docMk/>
            <pc:sldMk cId="2577664434" sldId="276"/>
            <ac:spMk id="14" creationId="{E18AECC4-C43A-41DE-B00B-1AE992E2ADD8}"/>
          </ac:spMkLst>
        </pc:spChg>
        <pc:spChg chg="add mod">
          <ac:chgData name="Christian Rea" userId="e2eb772d-6831-4ea0-91c7-32356d60afcd" providerId="ADAL" clId="{832DCB9D-69CB-4A39-A0F9-0999A4FEE9A4}" dt="2020-08-06T21:43:11.290" v="3470" actId="14100"/>
          <ac:spMkLst>
            <pc:docMk/>
            <pc:sldMk cId="2577664434" sldId="276"/>
            <ac:spMk id="15" creationId="{85CD2DC1-7D51-438B-8C24-46711ADA0E98}"/>
          </ac:spMkLst>
        </pc:spChg>
        <pc:spChg chg="add mod">
          <ac:chgData name="Christian Rea" userId="e2eb772d-6831-4ea0-91c7-32356d60afcd" providerId="ADAL" clId="{832DCB9D-69CB-4A39-A0F9-0999A4FEE9A4}" dt="2020-08-06T21:41:15.592" v="3442" actId="20577"/>
          <ac:spMkLst>
            <pc:docMk/>
            <pc:sldMk cId="2577664434" sldId="276"/>
            <ac:spMk id="16" creationId="{586815DA-3D5D-4DE9-A8B0-A8B91120B7CB}"/>
          </ac:spMkLst>
        </pc:spChg>
        <pc:spChg chg="add mod">
          <ac:chgData name="Christian Rea" userId="e2eb772d-6831-4ea0-91c7-32356d60afcd" providerId="ADAL" clId="{832DCB9D-69CB-4A39-A0F9-0999A4FEE9A4}" dt="2020-08-13T19:12:22.831" v="6657" actId="14100"/>
          <ac:spMkLst>
            <pc:docMk/>
            <pc:sldMk cId="2577664434" sldId="276"/>
            <ac:spMk id="17" creationId="{F048928C-B789-4BAD-AF91-236CBA0DEEE5}"/>
          </ac:spMkLst>
        </pc:spChg>
        <pc:spChg chg="add del">
          <ac:chgData name="Christian Rea" userId="e2eb772d-6831-4ea0-91c7-32356d60afcd" providerId="ADAL" clId="{832DCB9D-69CB-4A39-A0F9-0999A4FEE9A4}" dt="2020-08-06T21:13:57.370" v="2984" actId="478"/>
          <ac:spMkLst>
            <pc:docMk/>
            <pc:sldMk cId="2577664434" sldId="276"/>
            <ac:spMk id="18" creationId="{9759DD6A-058D-46D5-B20D-7A5689C44A2D}"/>
          </ac:spMkLst>
        </pc:spChg>
        <pc:spChg chg="add mod">
          <ac:chgData name="Christian Rea" userId="e2eb772d-6831-4ea0-91c7-32356d60afcd" providerId="ADAL" clId="{832DCB9D-69CB-4A39-A0F9-0999A4FEE9A4}" dt="2020-08-06T21:42:33.539" v="3459" actId="208"/>
          <ac:spMkLst>
            <pc:docMk/>
            <pc:sldMk cId="2577664434" sldId="276"/>
            <ac:spMk id="19" creationId="{B3C7EB66-CA59-4725-9A9F-1093684B1B9A}"/>
          </ac:spMkLst>
        </pc:spChg>
        <pc:spChg chg="add mod">
          <ac:chgData name="Christian Rea" userId="e2eb772d-6831-4ea0-91c7-32356d60afcd" providerId="ADAL" clId="{832DCB9D-69CB-4A39-A0F9-0999A4FEE9A4}" dt="2020-08-06T21:41:49.828" v="3451" actId="14100"/>
          <ac:spMkLst>
            <pc:docMk/>
            <pc:sldMk cId="2577664434" sldId="276"/>
            <ac:spMk id="20" creationId="{0D6E74E9-82EB-4139-AC85-7F90CEA5EFBF}"/>
          </ac:spMkLst>
        </pc:spChg>
        <pc:picChg chg="add mod">
          <ac:chgData name="Christian Rea" userId="e2eb772d-6831-4ea0-91c7-32356d60afcd" providerId="ADAL" clId="{832DCB9D-69CB-4A39-A0F9-0999A4FEE9A4}" dt="2020-08-06T21:13:18.145" v="2980" actId="1076"/>
          <ac:picMkLst>
            <pc:docMk/>
            <pc:sldMk cId="2577664434" sldId="276"/>
            <ac:picMk id="8" creationId="{40B13102-ABDD-4243-AD30-D9A4197534D7}"/>
          </ac:picMkLst>
        </pc:picChg>
      </pc:sldChg>
      <pc:sldChg chg="addSp delSp modSp add">
        <pc:chgData name="Christian Rea" userId="e2eb772d-6831-4ea0-91c7-32356d60afcd" providerId="ADAL" clId="{832DCB9D-69CB-4A39-A0F9-0999A4FEE9A4}" dt="2020-08-19T12:43:46.515" v="7797" actId="478"/>
        <pc:sldMkLst>
          <pc:docMk/>
          <pc:sldMk cId="645215684" sldId="277"/>
        </pc:sldMkLst>
        <pc:spChg chg="mod">
          <ac:chgData name="Christian Rea" userId="e2eb772d-6831-4ea0-91c7-32356d60afcd" providerId="ADAL" clId="{832DCB9D-69CB-4A39-A0F9-0999A4FEE9A4}" dt="2020-08-06T20:27:24.150" v="2552" actId="20577"/>
          <ac:spMkLst>
            <pc:docMk/>
            <pc:sldMk cId="645215684" sldId="277"/>
            <ac:spMk id="4" creationId="{00000000-0000-0000-0000-000000000000}"/>
          </ac:spMkLst>
        </pc:spChg>
        <pc:spChg chg="del">
          <ac:chgData name="Christian Rea" userId="e2eb772d-6831-4ea0-91c7-32356d60afcd" providerId="ADAL" clId="{832DCB9D-69CB-4A39-A0F9-0999A4FEE9A4}" dt="2020-08-06T20:50:38.364" v="2670" actId="478"/>
          <ac:spMkLst>
            <pc:docMk/>
            <pc:sldMk cId="645215684" sldId="277"/>
            <ac:spMk id="6" creationId="{00000000-0000-0000-0000-000000000000}"/>
          </ac:spMkLst>
        </pc:spChg>
        <pc:spChg chg="mod">
          <ac:chgData name="Christian Rea" userId="e2eb772d-6831-4ea0-91c7-32356d60afcd" providerId="ADAL" clId="{832DCB9D-69CB-4A39-A0F9-0999A4FEE9A4}" dt="2020-08-13T21:42:54.936" v="7730" actId="14100"/>
          <ac:spMkLst>
            <pc:docMk/>
            <pc:sldMk cId="645215684" sldId="277"/>
            <ac:spMk id="7" creationId="{00000000-0000-0000-0000-000000000000}"/>
          </ac:spMkLst>
        </pc:spChg>
        <pc:spChg chg="add mod">
          <ac:chgData name="Christian Rea" userId="e2eb772d-6831-4ea0-91c7-32356d60afcd" providerId="ADAL" clId="{832DCB9D-69CB-4A39-A0F9-0999A4FEE9A4}" dt="2020-08-13T21:42:20.185" v="7720" actId="1076"/>
          <ac:spMkLst>
            <pc:docMk/>
            <pc:sldMk cId="645215684" sldId="277"/>
            <ac:spMk id="10" creationId="{E5DD9306-03DF-4733-AAC4-8CC9308EBDB0}"/>
          </ac:spMkLst>
        </pc:spChg>
        <pc:spChg chg="add mod">
          <ac:chgData name="Christian Rea" userId="e2eb772d-6831-4ea0-91c7-32356d60afcd" providerId="ADAL" clId="{832DCB9D-69CB-4A39-A0F9-0999A4FEE9A4}" dt="2020-08-13T21:42:20.185" v="7720" actId="1076"/>
          <ac:spMkLst>
            <pc:docMk/>
            <pc:sldMk cId="645215684" sldId="277"/>
            <ac:spMk id="11" creationId="{3855398E-EE5E-4B6C-AD02-936584A25269}"/>
          </ac:spMkLst>
        </pc:spChg>
        <pc:spChg chg="add mod">
          <ac:chgData name="Christian Rea" userId="e2eb772d-6831-4ea0-91c7-32356d60afcd" providerId="ADAL" clId="{832DCB9D-69CB-4A39-A0F9-0999A4FEE9A4}" dt="2020-08-13T21:42:20.185" v="7720" actId="1076"/>
          <ac:spMkLst>
            <pc:docMk/>
            <pc:sldMk cId="645215684" sldId="277"/>
            <ac:spMk id="12" creationId="{10CB62BA-261B-45B8-ACCA-F08F60373BDB}"/>
          </ac:spMkLst>
        </pc:spChg>
        <pc:spChg chg="add mod">
          <ac:chgData name="Christian Rea" userId="e2eb772d-6831-4ea0-91c7-32356d60afcd" providerId="ADAL" clId="{832DCB9D-69CB-4A39-A0F9-0999A4FEE9A4}" dt="2020-08-13T21:42:20.185" v="7720" actId="1076"/>
          <ac:spMkLst>
            <pc:docMk/>
            <pc:sldMk cId="645215684" sldId="277"/>
            <ac:spMk id="13" creationId="{209F9598-3685-4952-B3CC-DEADA18AAB7E}"/>
          </ac:spMkLst>
        </pc:spChg>
        <pc:spChg chg="add mod">
          <ac:chgData name="Christian Rea" userId="e2eb772d-6831-4ea0-91c7-32356d60afcd" providerId="ADAL" clId="{832DCB9D-69CB-4A39-A0F9-0999A4FEE9A4}" dt="2020-08-13T21:42:20.185" v="7720" actId="1076"/>
          <ac:spMkLst>
            <pc:docMk/>
            <pc:sldMk cId="645215684" sldId="277"/>
            <ac:spMk id="14" creationId="{9C870596-E58F-4054-AEB7-296A73B9BD3E}"/>
          </ac:spMkLst>
        </pc:spChg>
        <pc:spChg chg="add mod">
          <ac:chgData name="Christian Rea" userId="e2eb772d-6831-4ea0-91c7-32356d60afcd" providerId="ADAL" clId="{832DCB9D-69CB-4A39-A0F9-0999A4FEE9A4}" dt="2020-08-13T21:42:20.185" v="7720" actId="1076"/>
          <ac:spMkLst>
            <pc:docMk/>
            <pc:sldMk cId="645215684" sldId="277"/>
            <ac:spMk id="15" creationId="{7060FCA2-18BF-41CF-9B26-206CF8B1E181}"/>
          </ac:spMkLst>
        </pc:spChg>
        <pc:spChg chg="add mod">
          <ac:chgData name="Christian Rea" userId="e2eb772d-6831-4ea0-91c7-32356d60afcd" providerId="ADAL" clId="{832DCB9D-69CB-4A39-A0F9-0999A4FEE9A4}" dt="2020-08-13T21:42:20.185" v="7720" actId="1076"/>
          <ac:spMkLst>
            <pc:docMk/>
            <pc:sldMk cId="645215684" sldId="277"/>
            <ac:spMk id="16" creationId="{6305A27A-3272-46EB-8C5E-AC89A45F7F79}"/>
          </ac:spMkLst>
        </pc:spChg>
        <pc:spChg chg="add del mod">
          <ac:chgData name="Christian Rea" userId="e2eb772d-6831-4ea0-91c7-32356d60afcd" providerId="ADAL" clId="{832DCB9D-69CB-4A39-A0F9-0999A4FEE9A4}" dt="2020-08-13T21:42:10.450" v="7719"/>
          <ac:spMkLst>
            <pc:docMk/>
            <pc:sldMk cId="645215684" sldId="277"/>
            <ac:spMk id="18" creationId="{BADEC4B3-D63A-439B-B61C-01847947A1F8}"/>
          </ac:spMkLst>
        </pc:spChg>
        <pc:spChg chg="add mod">
          <ac:chgData name="Christian Rea" userId="e2eb772d-6831-4ea0-91c7-32356d60afcd" providerId="ADAL" clId="{832DCB9D-69CB-4A39-A0F9-0999A4FEE9A4}" dt="2020-08-13T21:44:39.697" v="7750" actId="1076"/>
          <ac:spMkLst>
            <pc:docMk/>
            <pc:sldMk cId="645215684" sldId="277"/>
            <ac:spMk id="20" creationId="{811B3296-48F0-49EC-A091-0B441E22D564}"/>
          </ac:spMkLst>
        </pc:spChg>
        <pc:picChg chg="add del">
          <ac:chgData name="Christian Rea" userId="e2eb772d-6831-4ea0-91c7-32356d60afcd" providerId="ADAL" clId="{832DCB9D-69CB-4A39-A0F9-0999A4FEE9A4}" dt="2020-08-19T12:43:17.804" v="7791" actId="478"/>
          <ac:picMkLst>
            <pc:docMk/>
            <pc:sldMk cId="645215684" sldId="277"/>
            <ac:picMk id="2" creationId="{7082AE55-4FA9-4DF2-8BBB-05324CA1B3F5}"/>
          </ac:picMkLst>
        </pc:picChg>
        <pc:picChg chg="add del mod">
          <ac:chgData name="Christian Rea" userId="e2eb772d-6831-4ea0-91c7-32356d60afcd" providerId="ADAL" clId="{832DCB9D-69CB-4A39-A0F9-0999A4FEE9A4}" dt="2020-08-19T12:43:46.515" v="7797" actId="478"/>
          <ac:picMkLst>
            <pc:docMk/>
            <pc:sldMk cId="645215684" sldId="277"/>
            <ac:picMk id="8" creationId="{F7BE876D-84BD-4786-8384-1E2B5BFF8DCE}"/>
          </ac:picMkLst>
        </pc:picChg>
        <pc:picChg chg="add del mod">
          <ac:chgData name="Christian Rea" userId="e2eb772d-6831-4ea0-91c7-32356d60afcd" providerId="ADAL" clId="{832DCB9D-69CB-4A39-A0F9-0999A4FEE9A4}" dt="2020-08-13T21:42:10.450" v="7719"/>
          <ac:picMkLst>
            <pc:docMk/>
            <pc:sldMk cId="645215684" sldId="277"/>
            <ac:picMk id="17" creationId="{84ACB564-2577-4417-B000-4AFF004A3B8B}"/>
          </ac:picMkLst>
        </pc:picChg>
        <pc:picChg chg="add mod ord">
          <ac:chgData name="Christian Rea" userId="e2eb772d-6831-4ea0-91c7-32356d60afcd" providerId="ADAL" clId="{832DCB9D-69CB-4A39-A0F9-0999A4FEE9A4}" dt="2020-08-19T12:43:44.250" v="7796" actId="167"/>
          <ac:picMkLst>
            <pc:docMk/>
            <pc:sldMk cId="645215684" sldId="277"/>
            <ac:picMk id="17" creationId="{E9F512F1-28EA-4F9F-BA89-4E835A8B0A08}"/>
          </ac:picMkLst>
        </pc:picChg>
        <pc:picChg chg="add mod">
          <ac:chgData name="Christian Rea" userId="e2eb772d-6831-4ea0-91c7-32356d60afcd" providerId="ADAL" clId="{832DCB9D-69CB-4A39-A0F9-0999A4FEE9A4}" dt="2020-08-13T21:44:29.561" v="7748" actId="14100"/>
          <ac:picMkLst>
            <pc:docMk/>
            <pc:sldMk cId="645215684" sldId="277"/>
            <ac:picMk id="19" creationId="{608166B0-9A15-41CD-8BE0-F5EEBB4E7051}"/>
          </ac:picMkLst>
        </pc:picChg>
        <pc:cxnChg chg="add mod">
          <ac:chgData name="Christian Rea" userId="e2eb772d-6831-4ea0-91c7-32356d60afcd" providerId="ADAL" clId="{832DCB9D-69CB-4A39-A0F9-0999A4FEE9A4}" dt="2020-08-13T21:44:39.697" v="7750" actId="1076"/>
          <ac:cxnSpMkLst>
            <pc:docMk/>
            <pc:sldMk cId="645215684" sldId="277"/>
            <ac:cxnSpMk id="3" creationId="{91BB5406-59C4-4669-9DF7-4141404AA6AC}"/>
          </ac:cxnSpMkLst>
        </pc:cxnChg>
      </pc:sldChg>
      <pc:sldChg chg="addSp delSp modSp add ord">
        <pc:chgData name="Christian Rea" userId="e2eb772d-6831-4ea0-91c7-32356d60afcd" providerId="ADAL" clId="{832DCB9D-69CB-4A39-A0F9-0999A4FEE9A4}" dt="2020-08-19T12:44:06.645" v="7803" actId="478"/>
        <pc:sldMkLst>
          <pc:docMk/>
          <pc:sldMk cId="512484912" sldId="278"/>
        </pc:sldMkLst>
        <pc:spChg chg="mod">
          <ac:chgData name="Christian Rea" userId="e2eb772d-6831-4ea0-91c7-32356d60afcd" providerId="ADAL" clId="{832DCB9D-69CB-4A39-A0F9-0999A4FEE9A4}" dt="2020-08-06T21:05:26.759" v="2749"/>
          <ac:spMkLst>
            <pc:docMk/>
            <pc:sldMk cId="512484912" sldId="278"/>
            <ac:spMk id="2" creationId="{4D3DF4ED-82CF-4ED1-A21F-C38B161CC734}"/>
          </ac:spMkLst>
        </pc:spChg>
        <pc:spChg chg="del">
          <ac:chgData name="Christian Rea" userId="e2eb772d-6831-4ea0-91c7-32356d60afcd" providerId="ADAL" clId="{832DCB9D-69CB-4A39-A0F9-0999A4FEE9A4}" dt="2020-08-06T21:05:16.577" v="2748"/>
          <ac:spMkLst>
            <pc:docMk/>
            <pc:sldMk cId="512484912" sldId="278"/>
            <ac:spMk id="3" creationId="{804247A5-7348-4AB4-9ADD-4515CC6E998F}"/>
          </ac:spMkLst>
        </pc:spChg>
        <pc:spChg chg="mod">
          <ac:chgData name="Christian Rea" userId="e2eb772d-6831-4ea0-91c7-32356d60afcd" providerId="ADAL" clId="{832DCB9D-69CB-4A39-A0F9-0999A4FEE9A4}" dt="2020-08-06T21:10:17.054" v="2852" actId="20577"/>
          <ac:spMkLst>
            <pc:docMk/>
            <pc:sldMk cId="512484912" sldId="278"/>
            <ac:spMk id="4" creationId="{65CAB4D8-AFA3-4719-AC9A-5BCAB6F437C8}"/>
          </ac:spMkLst>
        </pc:spChg>
        <pc:spChg chg="add del mod">
          <ac:chgData name="Christian Rea" userId="e2eb772d-6831-4ea0-91c7-32356d60afcd" providerId="ADAL" clId="{832DCB9D-69CB-4A39-A0F9-0999A4FEE9A4}" dt="2020-08-06T21:08:05.878" v="2801"/>
          <ac:spMkLst>
            <pc:docMk/>
            <pc:sldMk cId="512484912" sldId="278"/>
            <ac:spMk id="7" creationId="{3F92DC5E-1BE9-4454-99F4-E7ED1E3B4400}"/>
          </ac:spMkLst>
        </pc:spChg>
        <pc:spChg chg="add del mod">
          <ac:chgData name="Christian Rea" userId="e2eb772d-6831-4ea0-91c7-32356d60afcd" providerId="ADAL" clId="{832DCB9D-69CB-4A39-A0F9-0999A4FEE9A4}" dt="2020-08-06T22:17:27.845" v="4101" actId="478"/>
          <ac:spMkLst>
            <pc:docMk/>
            <pc:sldMk cId="512484912" sldId="278"/>
            <ac:spMk id="10" creationId="{CEF78137-AB51-4D7B-8C5E-024B4B062F3C}"/>
          </ac:spMkLst>
        </pc:spChg>
        <pc:spChg chg="add del mod">
          <ac:chgData name="Christian Rea" userId="e2eb772d-6831-4ea0-91c7-32356d60afcd" providerId="ADAL" clId="{832DCB9D-69CB-4A39-A0F9-0999A4FEE9A4}" dt="2020-08-06T22:18:17.662" v="4115" actId="478"/>
          <ac:spMkLst>
            <pc:docMk/>
            <pc:sldMk cId="512484912" sldId="278"/>
            <ac:spMk id="13" creationId="{2FF56B83-CD01-4B1D-AD9B-13B390EE60F0}"/>
          </ac:spMkLst>
        </pc:spChg>
        <pc:picChg chg="add del mod">
          <ac:chgData name="Christian Rea" userId="e2eb772d-6831-4ea0-91c7-32356d60afcd" providerId="ADAL" clId="{832DCB9D-69CB-4A39-A0F9-0999A4FEE9A4}" dt="2020-08-06T22:17:23.813" v="4100" actId="478"/>
          <ac:picMkLst>
            <pc:docMk/>
            <pc:sldMk cId="512484912" sldId="278"/>
            <ac:picMk id="6" creationId="{88F2C828-53B0-4960-8B29-1D5A8DB3C2F7}"/>
          </ac:picMkLst>
        </pc:picChg>
        <pc:picChg chg="add mod ord">
          <ac:chgData name="Christian Rea" userId="e2eb772d-6831-4ea0-91c7-32356d60afcd" providerId="ADAL" clId="{832DCB9D-69CB-4A39-A0F9-0999A4FEE9A4}" dt="2020-08-19T12:44:05.440" v="7802" actId="167"/>
          <ac:picMkLst>
            <pc:docMk/>
            <pc:sldMk cId="512484912" sldId="278"/>
            <ac:picMk id="6" creationId="{A29F1B8A-CB4C-4931-B4C9-29ACF1E0CE57}"/>
          </ac:picMkLst>
        </pc:picChg>
        <pc:picChg chg="add del mod ord">
          <ac:chgData name="Christian Rea" userId="e2eb772d-6831-4ea0-91c7-32356d60afcd" providerId="ADAL" clId="{832DCB9D-69CB-4A39-A0F9-0999A4FEE9A4}" dt="2020-08-19T12:44:06.645" v="7803" actId="478"/>
          <ac:picMkLst>
            <pc:docMk/>
            <pc:sldMk cId="512484912" sldId="278"/>
            <ac:picMk id="8" creationId="{920A3756-9702-411D-B7A7-9CFF9AD21AFE}"/>
          </ac:picMkLst>
        </pc:picChg>
        <pc:picChg chg="add del mod">
          <ac:chgData name="Christian Rea" userId="e2eb772d-6831-4ea0-91c7-32356d60afcd" providerId="ADAL" clId="{832DCB9D-69CB-4A39-A0F9-0999A4FEE9A4}" dt="2020-08-06T22:17:48.365" v="4105"/>
          <ac:picMkLst>
            <pc:docMk/>
            <pc:sldMk cId="512484912" sldId="278"/>
            <ac:picMk id="11" creationId="{9D50FDA0-B6BF-4DBB-9013-D38D88374AFA}"/>
          </ac:picMkLst>
        </pc:picChg>
        <pc:picChg chg="add del mod">
          <ac:chgData name="Christian Rea" userId="e2eb772d-6831-4ea0-91c7-32356d60afcd" providerId="ADAL" clId="{832DCB9D-69CB-4A39-A0F9-0999A4FEE9A4}" dt="2020-08-06T22:18:14.611" v="4114"/>
          <ac:picMkLst>
            <pc:docMk/>
            <pc:sldMk cId="512484912" sldId="278"/>
            <ac:picMk id="12" creationId="{C28E3524-C083-4E0A-9675-18055CE9B080}"/>
          </ac:picMkLst>
        </pc:picChg>
      </pc:sldChg>
      <pc:sldChg chg="addSp delSp modSp add delAnim modAnim">
        <pc:chgData name="Christian Rea" userId="e2eb772d-6831-4ea0-91c7-32356d60afcd" providerId="ADAL" clId="{832DCB9D-69CB-4A39-A0F9-0999A4FEE9A4}" dt="2020-08-13T19:16:33.610" v="6693" actId="6549"/>
        <pc:sldMkLst>
          <pc:docMk/>
          <pc:sldMk cId="3522974821" sldId="279"/>
        </pc:sldMkLst>
        <pc:spChg chg="mod">
          <ac:chgData name="Christian Rea" userId="e2eb772d-6831-4ea0-91c7-32356d60afcd" providerId="ADAL" clId="{832DCB9D-69CB-4A39-A0F9-0999A4FEE9A4}" dt="2020-08-06T22:04:05.783" v="3944" actId="20577"/>
          <ac:spMkLst>
            <pc:docMk/>
            <pc:sldMk cId="3522974821" sldId="279"/>
            <ac:spMk id="4" creationId="{00000000-0000-0000-0000-000000000000}"/>
          </ac:spMkLst>
        </pc:spChg>
        <pc:spChg chg="del">
          <ac:chgData name="Christian Rea" userId="e2eb772d-6831-4ea0-91c7-32356d60afcd" providerId="ADAL" clId="{832DCB9D-69CB-4A39-A0F9-0999A4FEE9A4}" dt="2020-08-06T21:55:51.323" v="3841" actId="478"/>
          <ac:spMkLst>
            <pc:docMk/>
            <pc:sldMk cId="3522974821" sldId="279"/>
            <ac:spMk id="10" creationId="{F9DB06D9-E7FA-4E71-92D3-6A3A6FAA1837}"/>
          </ac:spMkLst>
        </pc:spChg>
        <pc:spChg chg="del">
          <ac:chgData name="Christian Rea" userId="e2eb772d-6831-4ea0-91c7-32356d60afcd" providerId="ADAL" clId="{832DCB9D-69CB-4A39-A0F9-0999A4FEE9A4}" dt="2020-08-06T21:55:47.573" v="3840" actId="478"/>
          <ac:spMkLst>
            <pc:docMk/>
            <pc:sldMk cId="3522974821" sldId="279"/>
            <ac:spMk id="11" creationId="{833C1C04-05F1-4856-A9BF-4C95B13C7C45}"/>
          </ac:spMkLst>
        </pc:spChg>
        <pc:spChg chg="del">
          <ac:chgData name="Christian Rea" userId="e2eb772d-6831-4ea0-91c7-32356d60afcd" providerId="ADAL" clId="{832DCB9D-69CB-4A39-A0F9-0999A4FEE9A4}" dt="2020-08-06T21:55:47.573" v="3840" actId="478"/>
          <ac:spMkLst>
            <pc:docMk/>
            <pc:sldMk cId="3522974821" sldId="279"/>
            <ac:spMk id="12" creationId="{1423E75B-5AC0-40A9-9936-169B167C2A96}"/>
          </ac:spMkLst>
        </pc:spChg>
        <pc:spChg chg="del">
          <ac:chgData name="Christian Rea" userId="e2eb772d-6831-4ea0-91c7-32356d60afcd" providerId="ADAL" clId="{832DCB9D-69CB-4A39-A0F9-0999A4FEE9A4}" dt="2020-08-06T21:55:47.573" v="3840" actId="478"/>
          <ac:spMkLst>
            <pc:docMk/>
            <pc:sldMk cId="3522974821" sldId="279"/>
            <ac:spMk id="13" creationId="{E82AA7C2-818B-4A5B-A2E3-A1AF753ECB1F}"/>
          </ac:spMkLst>
        </pc:spChg>
        <pc:spChg chg="add mod">
          <ac:chgData name="Christian Rea" userId="e2eb772d-6831-4ea0-91c7-32356d60afcd" providerId="ADAL" clId="{832DCB9D-69CB-4A39-A0F9-0999A4FEE9A4}" dt="2020-08-13T19:16:33.610" v="6693" actId="6549"/>
          <ac:spMkLst>
            <pc:docMk/>
            <pc:sldMk cId="3522974821" sldId="279"/>
            <ac:spMk id="14" creationId="{6F6CC505-4D7D-49BF-B809-837D3AECE155}"/>
          </ac:spMkLst>
        </pc:spChg>
        <pc:spChg chg="mod">
          <ac:chgData name="Christian Rea" userId="e2eb772d-6831-4ea0-91c7-32356d60afcd" providerId="ADAL" clId="{832DCB9D-69CB-4A39-A0F9-0999A4FEE9A4}" dt="2020-08-13T19:16:32.411" v="6692" actId="6549"/>
          <ac:spMkLst>
            <pc:docMk/>
            <pc:sldMk cId="3522974821" sldId="279"/>
            <ac:spMk id="16" creationId="{8725FEC6-67B2-4770-9892-F784A71D1CCF}"/>
          </ac:spMkLst>
        </pc:spChg>
        <pc:spChg chg="add mod">
          <ac:chgData name="Christian Rea" userId="e2eb772d-6831-4ea0-91c7-32356d60afcd" providerId="ADAL" clId="{832DCB9D-69CB-4A39-A0F9-0999A4FEE9A4}" dt="2020-08-06T22:03:41.869" v="3931" actId="6549"/>
          <ac:spMkLst>
            <pc:docMk/>
            <pc:sldMk cId="3522974821" sldId="279"/>
            <ac:spMk id="21" creationId="{9DCF5E15-E793-44B5-8E1D-60F1D12AF1B9}"/>
          </ac:spMkLst>
        </pc:spChg>
        <pc:spChg chg="add del">
          <ac:chgData name="Christian Rea" userId="e2eb772d-6831-4ea0-91c7-32356d60afcd" providerId="ADAL" clId="{832DCB9D-69CB-4A39-A0F9-0999A4FEE9A4}" dt="2020-08-06T22:02:32.216" v="3918" actId="478"/>
          <ac:spMkLst>
            <pc:docMk/>
            <pc:sldMk cId="3522974821" sldId="279"/>
            <ac:spMk id="22" creationId="{890629C8-74BA-4B85-9E73-C4DD2E42A665}"/>
          </ac:spMkLst>
        </pc:spChg>
        <pc:spChg chg="add mod">
          <ac:chgData name="Christian Rea" userId="e2eb772d-6831-4ea0-91c7-32356d60afcd" providerId="ADAL" clId="{832DCB9D-69CB-4A39-A0F9-0999A4FEE9A4}" dt="2020-08-06T22:12:50.100" v="4065" actId="14100"/>
          <ac:spMkLst>
            <pc:docMk/>
            <pc:sldMk cId="3522974821" sldId="279"/>
            <ac:spMk id="25" creationId="{80EFF267-8B70-49FC-B1D3-B56B7FE560E7}"/>
          </ac:spMkLst>
        </pc:spChg>
        <pc:spChg chg="add mod">
          <ac:chgData name="Christian Rea" userId="e2eb772d-6831-4ea0-91c7-32356d60afcd" providerId="ADAL" clId="{832DCB9D-69CB-4A39-A0F9-0999A4FEE9A4}" dt="2020-08-06T22:11:56.517" v="4054" actId="1582"/>
          <ac:spMkLst>
            <pc:docMk/>
            <pc:sldMk cId="3522974821" sldId="279"/>
            <ac:spMk id="26" creationId="{847AE807-17E4-41D1-BBB0-A56B96825A65}"/>
          </ac:spMkLst>
        </pc:spChg>
        <pc:spChg chg="add del">
          <ac:chgData name="Christian Rea" userId="e2eb772d-6831-4ea0-91c7-32356d60afcd" providerId="ADAL" clId="{832DCB9D-69CB-4A39-A0F9-0999A4FEE9A4}" dt="2020-08-06T22:11:26.105" v="4049"/>
          <ac:spMkLst>
            <pc:docMk/>
            <pc:sldMk cId="3522974821" sldId="279"/>
            <ac:spMk id="27" creationId="{C56A34E4-5628-48A4-B198-03B6B1BF01B8}"/>
          </ac:spMkLst>
        </pc:spChg>
        <pc:grpChg chg="add mod">
          <ac:chgData name="Christian Rea" userId="e2eb772d-6831-4ea0-91c7-32356d60afcd" providerId="ADAL" clId="{832DCB9D-69CB-4A39-A0F9-0999A4FEE9A4}" dt="2020-08-06T22:00:06.360" v="3897" actId="1076"/>
          <ac:grpSpMkLst>
            <pc:docMk/>
            <pc:sldMk cId="3522974821" sldId="279"/>
            <ac:grpSpMk id="15" creationId="{AD6D790B-63F4-4089-9FE1-5D69CE0D6C9C}"/>
          </ac:grpSpMkLst>
        </pc:grpChg>
        <pc:grpChg chg="add del">
          <ac:chgData name="Christian Rea" userId="e2eb772d-6831-4ea0-91c7-32356d60afcd" providerId="ADAL" clId="{832DCB9D-69CB-4A39-A0F9-0999A4FEE9A4}" dt="2020-08-06T22:01:38.638" v="3908" actId="478"/>
          <ac:grpSpMkLst>
            <pc:docMk/>
            <pc:sldMk cId="3522974821" sldId="279"/>
            <ac:grpSpMk id="18" creationId="{8A2D9D56-0C40-4F04-BE73-C342F6806B1B}"/>
          </ac:grpSpMkLst>
        </pc:grpChg>
        <pc:picChg chg="mod">
          <ac:chgData name="Christian Rea" userId="e2eb772d-6831-4ea0-91c7-32356d60afcd" providerId="ADAL" clId="{832DCB9D-69CB-4A39-A0F9-0999A4FEE9A4}" dt="2020-08-06T21:58:24.186" v="3842" actId="1076"/>
          <ac:picMkLst>
            <pc:docMk/>
            <pc:sldMk cId="3522974821" sldId="279"/>
            <ac:picMk id="8" creationId="{3E5BD45C-4342-468A-9668-C4AC1EDE0019}"/>
          </ac:picMkLst>
        </pc:picChg>
        <pc:cxnChg chg="add mod">
          <ac:chgData name="Christian Rea" userId="e2eb772d-6831-4ea0-91c7-32356d60afcd" providerId="ADAL" clId="{832DCB9D-69CB-4A39-A0F9-0999A4FEE9A4}" dt="2020-08-06T22:03:18.804" v="3924" actId="1582"/>
          <ac:cxnSpMkLst>
            <pc:docMk/>
            <pc:sldMk cId="3522974821" sldId="279"/>
            <ac:cxnSpMk id="7" creationId="{5B78DD1F-2DD2-42E0-A3BE-932238E99030}"/>
          </ac:cxnSpMkLst>
        </pc:cxnChg>
        <pc:cxnChg chg="mod">
          <ac:chgData name="Christian Rea" userId="e2eb772d-6831-4ea0-91c7-32356d60afcd" providerId="ADAL" clId="{832DCB9D-69CB-4A39-A0F9-0999A4FEE9A4}" dt="2020-08-06T22:00:54.091" v="3906" actId="14100"/>
          <ac:cxnSpMkLst>
            <pc:docMk/>
            <pc:sldMk cId="3522974821" sldId="279"/>
            <ac:cxnSpMk id="17" creationId="{36BC7606-F91E-4BED-80F4-82E4EC2E3263}"/>
          </ac:cxnSpMkLst>
        </pc:cxnChg>
        <pc:cxnChg chg="mod">
          <ac:chgData name="Christian Rea" userId="e2eb772d-6831-4ea0-91c7-32356d60afcd" providerId="ADAL" clId="{832DCB9D-69CB-4A39-A0F9-0999A4FEE9A4}" dt="2020-08-06T22:01:38.638" v="3908" actId="478"/>
          <ac:cxnSpMkLst>
            <pc:docMk/>
            <pc:sldMk cId="3522974821" sldId="279"/>
            <ac:cxnSpMk id="20" creationId="{E6ADAF37-3FB4-4AC6-82F8-861FDDB1FB20}"/>
          </ac:cxnSpMkLst>
        </pc:cxnChg>
        <pc:cxnChg chg="add mod">
          <ac:chgData name="Christian Rea" userId="e2eb772d-6831-4ea0-91c7-32356d60afcd" providerId="ADAL" clId="{832DCB9D-69CB-4A39-A0F9-0999A4FEE9A4}" dt="2020-08-06T22:02:58.574" v="3922" actId="1582"/>
          <ac:cxnSpMkLst>
            <pc:docMk/>
            <pc:sldMk cId="3522974821" sldId="279"/>
            <ac:cxnSpMk id="24" creationId="{78B9E91E-2289-45E4-937D-D22A7C2EF1AE}"/>
          </ac:cxnSpMkLst>
        </pc:cxnChg>
        <pc:cxnChg chg="add mod">
          <ac:chgData name="Christian Rea" userId="e2eb772d-6831-4ea0-91c7-32356d60afcd" providerId="ADAL" clId="{832DCB9D-69CB-4A39-A0F9-0999A4FEE9A4}" dt="2020-08-06T22:12:03.518" v="4056" actId="208"/>
          <ac:cxnSpMkLst>
            <pc:docMk/>
            <pc:sldMk cId="3522974821" sldId="279"/>
            <ac:cxnSpMk id="29" creationId="{1CF79299-0D0D-47E1-8949-EDE1847002C8}"/>
          </ac:cxnSpMkLst>
        </pc:cxnChg>
        <pc:cxnChg chg="add mod">
          <ac:chgData name="Christian Rea" userId="e2eb772d-6831-4ea0-91c7-32356d60afcd" providerId="ADAL" clId="{832DCB9D-69CB-4A39-A0F9-0999A4FEE9A4}" dt="2020-08-06T22:12:13.239" v="4058" actId="208"/>
          <ac:cxnSpMkLst>
            <pc:docMk/>
            <pc:sldMk cId="3522974821" sldId="279"/>
            <ac:cxnSpMk id="31" creationId="{43F79726-7144-4117-AF30-915875632FE3}"/>
          </ac:cxnSpMkLst>
        </pc:cxnChg>
        <pc:cxnChg chg="add mod">
          <ac:chgData name="Christian Rea" userId="e2eb772d-6831-4ea0-91c7-32356d60afcd" providerId="ADAL" clId="{832DCB9D-69CB-4A39-A0F9-0999A4FEE9A4}" dt="2020-08-06T22:12:21.704" v="4060" actId="208"/>
          <ac:cxnSpMkLst>
            <pc:docMk/>
            <pc:sldMk cId="3522974821" sldId="279"/>
            <ac:cxnSpMk id="33" creationId="{41DB67BB-1345-409E-B8C0-E9B53C8DEDB1}"/>
          </ac:cxnSpMkLst>
        </pc:cxnChg>
        <pc:cxnChg chg="add mod">
          <ac:chgData name="Christian Rea" userId="e2eb772d-6831-4ea0-91c7-32356d60afcd" providerId="ADAL" clId="{832DCB9D-69CB-4A39-A0F9-0999A4FEE9A4}" dt="2020-08-06T22:13:03.894" v="4066" actId="14100"/>
          <ac:cxnSpMkLst>
            <pc:docMk/>
            <pc:sldMk cId="3522974821" sldId="279"/>
            <ac:cxnSpMk id="35" creationId="{21E5689F-4A34-4EEE-98EE-399049AA5E87}"/>
          </ac:cxnSpMkLst>
        </pc:cxnChg>
      </pc:sldChg>
      <pc:sldChg chg="addSp delSp modSp add">
        <pc:chgData name="Christian Rea" userId="e2eb772d-6831-4ea0-91c7-32356d60afcd" providerId="ADAL" clId="{832DCB9D-69CB-4A39-A0F9-0999A4FEE9A4}" dt="2020-08-13T18:55:54.387" v="6612" actId="1076"/>
        <pc:sldMkLst>
          <pc:docMk/>
          <pc:sldMk cId="3255674146" sldId="280"/>
        </pc:sldMkLst>
        <pc:spChg chg="mod">
          <ac:chgData name="Christian Rea" userId="e2eb772d-6831-4ea0-91c7-32356d60afcd" providerId="ADAL" clId="{832DCB9D-69CB-4A39-A0F9-0999A4FEE9A4}" dt="2020-08-12T17:50:09.793" v="4340" actId="20577"/>
          <ac:spMkLst>
            <pc:docMk/>
            <pc:sldMk cId="3255674146" sldId="280"/>
            <ac:spMk id="4" creationId="{00000000-0000-0000-0000-000000000000}"/>
          </ac:spMkLst>
        </pc:spChg>
        <pc:spChg chg="del">
          <ac:chgData name="Christian Rea" userId="e2eb772d-6831-4ea0-91c7-32356d60afcd" providerId="ADAL" clId="{832DCB9D-69CB-4A39-A0F9-0999A4FEE9A4}" dt="2020-08-12T18:47:26.262" v="4803" actId="478"/>
          <ac:spMkLst>
            <pc:docMk/>
            <pc:sldMk cId="3255674146" sldId="280"/>
            <ac:spMk id="6" creationId="{00000000-0000-0000-0000-000000000000}"/>
          </ac:spMkLst>
        </pc:spChg>
        <pc:spChg chg="mod">
          <ac:chgData name="Christian Rea" userId="e2eb772d-6831-4ea0-91c7-32356d60afcd" providerId="ADAL" clId="{832DCB9D-69CB-4A39-A0F9-0999A4FEE9A4}" dt="2020-08-12T18:47:30.389" v="4805" actId="1076"/>
          <ac:spMkLst>
            <pc:docMk/>
            <pc:sldMk cId="3255674146" sldId="280"/>
            <ac:spMk id="7" creationId="{00000000-0000-0000-0000-000000000000}"/>
          </ac:spMkLst>
        </pc:spChg>
        <pc:spChg chg="add mod">
          <ac:chgData name="Christian Rea" userId="e2eb772d-6831-4ea0-91c7-32356d60afcd" providerId="ADAL" clId="{832DCB9D-69CB-4A39-A0F9-0999A4FEE9A4}" dt="2020-08-13T18:52:28.626" v="6552" actId="14100"/>
          <ac:spMkLst>
            <pc:docMk/>
            <pc:sldMk cId="3255674146" sldId="280"/>
            <ac:spMk id="13" creationId="{2869C0AB-A243-4D4F-90D3-C7F3C5A02179}"/>
          </ac:spMkLst>
        </pc:spChg>
        <pc:spChg chg="add mod">
          <ac:chgData name="Christian Rea" userId="e2eb772d-6831-4ea0-91c7-32356d60afcd" providerId="ADAL" clId="{832DCB9D-69CB-4A39-A0F9-0999A4FEE9A4}" dt="2020-08-13T18:55:16.107" v="6597" actId="1076"/>
          <ac:spMkLst>
            <pc:docMk/>
            <pc:sldMk cId="3255674146" sldId="280"/>
            <ac:spMk id="14" creationId="{631CC477-DA43-4E29-B0B9-1E23976CBC25}"/>
          </ac:spMkLst>
        </pc:spChg>
        <pc:spChg chg="add mod">
          <ac:chgData name="Christian Rea" userId="e2eb772d-6831-4ea0-91c7-32356d60afcd" providerId="ADAL" clId="{832DCB9D-69CB-4A39-A0F9-0999A4FEE9A4}" dt="2020-08-13T18:55:34.512" v="6603" actId="14100"/>
          <ac:spMkLst>
            <pc:docMk/>
            <pc:sldMk cId="3255674146" sldId="280"/>
            <ac:spMk id="20" creationId="{6A30569F-281C-450F-9ED0-372FA471C02D}"/>
          </ac:spMkLst>
        </pc:spChg>
        <pc:picChg chg="add mod ord">
          <ac:chgData name="Christian Rea" userId="e2eb772d-6831-4ea0-91c7-32356d60afcd" providerId="ADAL" clId="{832DCB9D-69CB-4A39-A0F9-0999A4FEE9A4}" dt="2020-08-13T18:55:11.975" v="6596" actId="1076"/>
          <ac:picMkLst>
            <pc:docMk/>
            <pc:sldMk cId="3255674146" sldId="280"/>
            <ac:picMk id="2" creationId="{844D1A4E-C419-4C9F-9D1F-047FC5E14752}"/>
          </ac:picMkLst>
        </pc:picChg>
        <pc:picChg chg="add mod">
          <ac:chgData name="Christian Rea" userId="e2eb772d-6831-4ea0-91c7-32356d60afcd" providerId="ADAL" clId="{832DCB9D-69CB-4A39-A0F9-0999A4FEE9A4}" dt="2020-08-13T18:54:43.918" v="6574" actId="1076"/>
          <ac:picMkLst>
            <pc:docMk/>
            <pc:sldMk cId="3255674146" sldId="280"/>
            <ac:picMk id="8" creationId="{AF33C3DB-08DB-491C-BB55-8388B9C26D64}"/>
          </ac:picMkLst>
        </pc:picChg>
        <pc:picChg chg="add mod ord">
          <ac:chgData name="Christian Rea" userId="e2eb772d-6831-4ea0-91c7-32356d60afcd" providerId="ADAL" clId="{832DCB9D-69CB-4A39-A0F9-0999A4FEE9A4}" dt="2020-08-13T18:55:54.387" v="6612" actId="1076"/>
          <ac:picMkLst>
            <pc:docMk/>
            <pc:sldMk cId="3255674146" sldId="280"/>
            <ac:picMk id="10" creationId="{24A19AF3-8787-4C96-969D-AC8B8EAD0A0A}"/>
          </ac:picMkLst>
        </pc:picChg>
        <pc:picChg chg="add mod">
          <ac:chgData name="Christian Rea" userId="e2eb772d-6831-4ea0-91c7-32356d60afcd" providerId="ADAL" clId="{832DCB9D-69CB-4A39-A0F9-0999A4FEE9A4}" dt="2020-08-13T18:55:50.170" v="6610" actId="1076"/>
          <ac:picMkLst>
            <pc:docMk/>
            <pc:sldMk cId="3255674146" sldId="280"/>
            <ac:picMk id="11" creationId="{B20B184A-428E-4CA6-8068-35D8905AE675}"/>
          </ac:picMkLst>
        </pc:picChg>
        <pc:picChg chg="add mod">
          <ac:chgData name="Christian Rea" userId="e2eb772d-6831-4ea0-91c7-32356d60afcd" providerId="ADAL" clId="{832DCB9D-69CB-4A39-A0F9-0999A4FEE9A4}" dt="2020-08-13T18:51:56.102" v="6536" actId="1076"/>
          <ac:picMkLst>
            <pc:docMk/>
            <pc:sldMk cId="3255674146" sldId="280"/>
            <ac:picMk id="4098" creationId="{F0A7821C-A7E2-4B8D-951D-495BA4310D37}"/>
          </ac:picMkLst>
        </pc:picChg>
        <pc:picChg chg="add del mod modCrop">
          <ac:chgData name="Christian Rea" userId="e2eb772d-6831-4ea0-91c7-32356d60afcd" providerId="ADAL" clId="{832DCB9D-69CB-4A39-A0F9-0999A4FEE9A4}" dt="2020-08-13T18:54:26.280" v="6567" actId="478"/>
          <ac:picMkLst>
            <pc:docMk/>
            <pc:sldMk cId="3255674146" sldId="280"/>
            <ac:picMk id="4100" creationId="{DF85CBDE-9553-46A6-B41F-FCCEFEE5DB06}"/>
          </ac:picMkLst>
        </pc:picChg>
        <pc:picChg chg="add mod modCrop">
          <ac:chgData name="Christian Rea" userId="e2eb772d-6831-4ea0-91c7-32356d60afcd" providerId="ADAL" clId="{832DCB9D-69CB-4A39-A0F9-0999A4FEE9A4}" dt="2020-08-13T18:54:41.545" v="6573" actId="1076"/>
          <ac:picMkLst>
            <pc:docMk/>
            <pc:sldMk cId="3255674146" sldId="280"/>
            <ac:picMk id="4102" creationId="{D84E0186-C428-41F5-A8C6-013D8F5E42B4}"/>
          </ac:picMkLst>
        </pc:picChg>
        <pc:cxnChg chg="add mod">
          <ac:chgData name="Christian Rea" userId="e2eb772d-6831-4ea0-91c7-32356d60afcd" providerId="ADAL" clId="{832DCB9D-69CB-4A39-A0F9-0999A4FEE9A4}" dt="2020-08-13T18:55:16.107" v="6597" actId="1076"/>
          <ac:cxnSpMkLst>
            <pc:docMk/>
            <pc:sldMk cId="3255674146" sldId="280"/>
            <ac:cxnSpMk id="3" creationId="{FBC9EABB-3D81-4D56-878C-A77A71A4A77D}"/>
          </ac:cxnSpMkLst>
        </pc:cxnChg>
        <pc:cxnChg chg="add mod">
          <ac:chgData name="Christian Rea" userId="e2eb772d-6831-4ea0-91c7-32356d60afcd" providerId="ADAL" clId="{832DCB9D-69CB-4A39-A0F9-0999A4FEE9A4}" dt="2020-08-13T18:52:28.626" v="6552" actId="14100"/>
          <ac:cxnSpMkLst>
            <pc:docMk/>
            <pc:sldMk cId="3255674146" sldId="280"/>
            <ac:cxnSpMk id="12" creationId="{67812BB1-AB25-47A7-B75C-B85E8B998131}"/>
          </ac:cxnSpMkLst>
        </pc:cxnChg>
        <pc:cxnChg chg="add mod">
          <ac:chgData name="Christian Rea" userId="e2eb772d-6831-4ea0-91c7-32356d60afcd" providerId="ADAL" clId="{832DCB9D-69CB-4A39-A0F9-0999A4FEE9A4}" dt="2020-08-13T18:55:34.512" v="6603" actId="14100"/>
          <ac:cxnSpMkLst>
            <pc:docMk/>
            <pc:sldMk cId="3255674146" sldId="280"/>
            <ac:cxnSpMk id="21" creationId="{D4A42954-F2F1-43A8-975B-754C4026881A}"/>
          </ac:cxnSpMkLst>
        </pc:cxnChg>
      </pc:sldChg>
      <pc:sldChg chg="addSp delSp modSp add modAnim">
        <pc:chgData name="Christian Rea" userId="e2eb772d-6831-4ea0-91c7-32356d60afcd" providerId="ADAL" clId="{832DCB9D-69CB-4A39-A0F9-0999A4FEE9A4}" dt="2020-08-13T19:16:17.466" v="6688" actId="20577"/>
        <pc:sldMkLst>
          <pc:docMk/>
          <pc:sldMk cId="4169652103" sldId="281"/>
        </pc:sldMkLst>
        <pc:spChg chg="mod">
          <ac:chgData name="Christian Rea" userId="e2eb772d-6831-4ea0-91c7-32356d60afcd" providerId="ADAL" clId="{832DCB9D-69CB-4A39-A0F9-0999A4FEE9A4}" dt="2020-08-13T18:58:34.071" v="6643" actId="20577"/>
          <ac:spMkLst>
            <pc:docMk/>
            <pc:sldMk cId="4169652103" sldId="281"/>
            <ac:spMk id="4" creationId="{00000000-0000-0000-0000-000000000000}"/>
          </ac:spMkLst>
        </pc:spChg>
        <pc:spChg chg="del">
          <ac:chgData name="Christian Rea" userId="e2eb772d-6831-4ea0-91c7-32356d60afcd" providerId="ADAL" clId="{832DCB9D-69CB-4A39-A0F9-0999A4FEE9A4}" dt="2020-08-06T22:25:41.451" v="4147" actId="478"/>
          <ac:spMkLst>
            <pc:docMk/>
            <pc:sldMk cId="4169652103" sldId="281"/>
            <ac:spMk id="6" creationId="{00000000-0000-0000-0000-000000000000}"/>
          </ac:spMkLst>
        </pc:spChg>
        <pc:spChg chg="del">
          <ac:chgData name="Christian Rea" userId="e2eb772d-6831-4ea0-91c7-32356d60afcd" providerId="ADAL" clId="{832DCB9D-69CB-4A39-A0F9-0999A4FEE9A4}" dt="2020-08-06T22:25:40.650" v="4146" actId="478"/>
          <ac:spMkLst>
            <pc:docMk/>
            <pc:sldMk cId="4169652103" sldId="281"/>
            <ac:spMk id="7" creationId="{00000000-0000-0000-0000-000000000000}"/>
          </ac:spMkLst>
        </pc:spChg>
        <pc:spChg chg="add mod">
          <ac:chgData name="Christian Rea" userId="e2eb772d-6831-4ea0-91c7-32356d60afcd" providerId="ADAL" clId="{832DCB9D-69CB-4A39-A0F9-0999A4FEE9A4}" dt="2020-08-13T19:16:17.466" v="6688" actId="20577"/>
          <ac:spMkLst>
            <pc:docMk/>
            <pc:sldMk cId="4169652103" sldId="281"/>
            <ac:spMk id="8" creationId="{2D63F6FD-A2B1-4BFE-8AF2-046E77CDE21C}"/>
          </ac:spMkLst>
        </pc:spChg>
        <pc:picChg chg="add mod">
          <ac:chgData name="Christian Rea" userId="e2eb772d-6831-4ea0-91c7-32356d60afcd" providerId="ADAL" clId="{832DCB9D-69CB-4A39-A0F9-0999A4FEE9A4}" dt="2020-08-06T22:26:13.965" v="4149" actId="1440"/>
          <ac:picMkLst>
            <pc:docMk/>
            <pc:sldMk cId="4169652103" sldId="281"/>
            <ac:picMk id="2" creationId="{F1A3F85C-13D0-465F-9682-30029B6C9D6B}"/>
          </ac:picMkLst>
        </pc:picChg>
      </pc:sldChg>
      <pc:sldChg chg="addSp delSp modSp add">
        <pc:chgData name="Christian Rea" userId="e2eb772d-6831-4ea0-91c7-32356d60afcd" providerId="ADAL" clId="{832DCB9D-69CB-4A39-A0F9-0999A4FEE9A4}" dt="2020-08-06T22:28:19.903" v="4166" actId="20577"/>
        <pc:sldMkLst>
          <pc:docMk/>
          <pc:sldMk cId="4258049623" sldId="282"/>
        </pc:sldMkLst>
        <pc:spChg chg="add del mod">
          <ac:chgData name="Christian Rea" userId="e2eb772d-6831-4ea0-91c7-32356d60afcd" providerId="ADAL" clId="{832DCB9D-69CB-4A39-A0F9-0999A4FEE9A4}" dt="2020-08-06T22:17:57.851" v="4108"/>
          <ac:spMkLst>
            <pc:docMk/>
            <pc:sldMk cId="4258049623" sldId="282"/>
            <ac:spMk id="2" creationId="{F786D118-6C44-467E-AC7D-37A8E7FDB7D9}"/>
          </ac:spMkLst>
        </pc:spChg>
        <pc:spChg chg="add del mod">
          <ac:chgData name="Christian Rea" userId="e2eb772d-6831-4ea0-91c7-32356d60afcd" providerId="ADAL" clId="{832DCB9D-69CB-4A39-A0F9-0999A4FEE9A4}" dt="2020-08-06T22:18:26.612" v="4118" actId="478"/>
          <ac:spMkLst>
            <pc:docMk/>
            <pc:sldMk cId="4258049623" sldId="282"/>
            <ac:spMk id="3" creationId="{8AAD1BC8-C021-4EA2-B786-87EB63DB47D5}"/>
          </ac:spMkLst>
        </pc:spChg>
        <pc:spChg chg="mod">
          <ac:chgData name="Christian Rea" userId="e2eb772d-6831-4ea0-91c7-32356d60afcd" providerId="ADAL" clId="{832DCB9D-69CB-4A39-A0F9-0999A4FEE9A4}" dt="2020-08-06T22:18:32.120" v="4119"/>
          <ac:spMkLst>
            <pc:docMk/>
            <pc:sldMk cId="4258049623" sldId="282"/>
            <ac:spMk id="4" creationId="{00000000-0000-0000-0000-000000000000}"/>
          </ac:spMkLst>
        </pc:spChg>
        <pc:spChg chg="del">
          <ac:chgData name="Christian Rea" userId="e2eb772d-6831-4ea0-91c7-32356d60afcd" providerId="ADAL" clId="{832DCB9D-69CB-4A39-A0F9-0999A4FEE9A4}" dt="2020-08-06T22:16:48.355" v="4095"/>
          <ac:spMkLst>
            <pc:docMk/>
            <pc:sldMk cId="4258049623" sldId="282"/>
            <ac:spMk id="6" creationId="{00000000-0000-0000-0000-000000000000}"/>
          </ac:spMkLst>
        </pc:spChg>
        <pc:spChg chg="mod">
          <ac:chgData name="Christian Rea" userId="e2eb772d-6831-4ea0-91c7-32356d60afcd" providerId="ADAL" clId="{832DCB9D-69CB-4A39-A0F9-0999A4FEE9A4}" dt="2020-08-06T22:28:19.903" v="4166" actId="20577"/>
          <ac:spMkLst>
            <pc:docMk/>
            <pc:sldMk cId="4258049623" sldId="282"/>
            <ac:spMk id="7" creationId="{00000000-0000-0000-0000-000000000000}"/>
          </ac:spMkLst>
        </pc:spChg>
        <pc:spChg chg="add del">
          <ac:chgData name="Christian Rea" userId="e2eb772d-6831-4ea0-91c7-32356d60afcd" providerId="ADAL" clId="{832DCB9D-69CB-4A39-A0F9-0999A4FEE9A4}" dt="2020-08-06T22:27:50.646" v="4162"/>
          <ac:spMkLst>
            <pc:docMk/>
            <pc:sldMk cId="4258049623" sldId="282"/>
            <ac:spMk id="13" creationId="{1FC1369A-77AE-47DC-9C36-0A7CA964977E}"/>
          </ac:spMkLst>
        </pc:spChg>
        <pc:picChg chg="add del mod">
          <ac:chgData name="Christian Rea" userId="e2eb772d-6831-4ea0-91c7-32356d60afcd" providerId="ADAL" clId="{832DCB9D-69CB-4A39-A0F9-0999A4FEE9A4}" dt="2020-08-06T22:16:51.004" v="4096"/>
          <ac:picMkLst>
            <pc:docMk/>
            <pc:sldMk cId="4258049623" sldId="282"/>
            <ac:picMk id="8" creationId="{E3E96C72-62E1-4B45-86C2-72ED14516224}"/>
          </ac:picMkLst>
        </pc:picChg>
        <pc:picChg chg="add del mod">
          <ac:chgData name="Christian Rea" userId="e2eb772d-6831-4ea0-91c7-32356d60afcd" providerId="ADAL" clId="{832DCB9D-69CB-4A39-A0F9-0999A4FEE9A4}" dt="2020-08-06T22:17:54.208" v="4107"/>
          <ac:picMkLst>
            <pc:docMk/>
            <pc:sldMk cId="4258049623" sldId="282"/>
            <ac:picMk id="10" creationId="{BB12FC0A-385B-463E-9191-55BFD4CE9962}"/>
          </ac:picMkLst>
        </pc:picChg>
        <pc:picChg chg="add del mod">
          <ac:chgData name="Christian Rea" userId="e2eb772d-6831-4ea0-91c7-32356d60afcd" providerId="ADAL" clId="{832DCB9D-69CB-4A39-A0F9-0999A4FEE9A4}" dt="2020-08-06T22:18:04.805" v="4110"/>
          <ac:picMkLst>
            <pc:docMk/>
            <pc:sldMk cId="4258049623" sldId="282"/>
            <ac:picMk id="11" creationId="{24F03FAD-C272-42AE-A40C-3DA94EADA7ED}"/>
          </ac:picMkLst>
        </pc:picChg>
        <pc:picChg chg="add mod">
          <ac:chgData name="Christian Rea" userId="e2eb772d-6831-4ea0-91c7-32356d60afcd" providerId="ADAL" clId="{832DCB9D-69CB-4A39-A0F9-0999A4FEE9A4}" dt="2020-08-06T22:19:48.062" v="4131" actId="1076"/>
          <ac:picMkLst>
            <pc:docMk/>
            <pc:sldMk cId="4258049623" sldId="282"/>
            <ac:picMk id="12" creationId="{8D0950B4-907E-47EC-BED6-9D462DF81899}"/>
          </ac:picMkLst>
        </pc:picChg>
      </pc:sldChg>
      <pc:sldChg chg="addSp delSp modSp add">
        <pc:chgData name="Christian Rea" userId="e2eb772d-6831-4ea0-91c7-32356d60afcd" providerId="ADAL" clId="{832DCB9D-69CB-4A39-A0F9-0999A4FEE9A4}" dt="2020-08-13T18:28:22.753" v="5949" actId="1076"/>
        <pc:sldMkLst>
          <pc:docMk/>
          <pc:sldMk cId="1140132920" sldId="283"/>
        </pc:sldMkLst>
        <pc:spChg chg="mod">
          <ac:chgData name="Christian Rea" userId="e2eb772d-6831-4ea0-91c7-32356d60afcd" providerId="ADAL" clId="{832DCB9D-69CB-4A39-A0F9-0999A4FEE9A4}" dt="2020-08-12T20:52:14.845" v="5570" actId="20577"/>
          <ac:spMkLst>
            <pc:docMk/>
            <pc:sldMk cId="1140132920" sldId="283"/>
            <ac:spMk id="2" creationId="{C0519900-A3F2-41F6-8AEC-921E99A1277F}"/>
          </ac:spMkLst>
        </pc:spChg>
        <pc:spChg chg="del">
          <ac:chgData name="Christian Rea" userId="e2eb772d-6831-4ea0-91c7-32356d60afcd" providerId="ADAL" clId="{832DCB9D-69CB-4A39-A0F9-0999A4FEE9A4}" dt="2020-08-12T20:52:20.911" v="5572" actId="478"/>
          <ac:spMkLst>
            <pc:docMk/>
            <pc:sldMk cId="1140132920" sldId="283"/>
            <ac:spMk id="3" creationId="{B9D0E2DC-08E7-4CDD-9E9A-22147D470109}"/>
          </ac:spMkLst>
        </pc:spChg>
        <pc:spChg chg="del">
          <ac:chgData name="Christian Rea" userId="e2eb772d-6831-4ea0-91c7-32356d60afcd" providerId="ADAL" clId="{832DCB9D-69CB-4A39-A0F9-0999A4FEE9A4}" dt="2020-08-12T20:52:19.719" v="5571" actId="478"/>
          <ac:spMkLst>
            <pc:docMk/>
            <pc:sldMk cId="1140132920" sldId="283"/>
            <ac:spMk id="4" creationId="{0A714B96-AEAE-4666-AB80-251758681FCA}"/>
          </ac:spMkLst>
        </pc:spChg>
        <pc:picChg chg="add del mod">
          <ac:chgData name="Christian Rea" userId="e2eb772d-6831-4ea0-91c7-32356d60afcd" providerId="ADAL" clId="{832DCB9D-69CB-4A39-A0F9-0999A4FEE9A4}" dt="2020-08-12T21:09:22.273" v="5788" actId="478"/>
          <ac:picMkLst>
            <pc:docMk/>
            <pc:sldMk cId="1140132920" sldId="283"/>
            <ac:picMk id="6" creationId="{36A291D6-9807-4679-89EB-EA2D9AA06B94}"/>
          </ac:picMkLst>
        </pc:picChg>
        <pc:picChg chg="add del mod">
          <ac:chgData name="Christian Rea" userId="e2eb772d-6831-4ea0-91c7-32356d60afcd" providerId="ADAL" clId="{832DCB9D-69CB-4A39-A0F9-0999A4FEE9A4}" dt="2020-08-12T21:04:30.270" v="5747" actId="478"/>
          <ac:picMkLst>
            <pc:docMk/>
            <pc:sldMk cId="1140132920" sldId="283"/>
            <ac:picMk id="7" creationId="{0FCF4F59-F6E2-4B97-8B3B-0FC020DBB4B9}"/>
          </ac:picMkLst>
        </pc:picChg>
        <pc:picChg chg="add del mod">
          <ac:chgData name="Christian Rea" userId="e2eb772d-6831-4ea0-91c7-32356d60afcd" providerId="ADAL" clId="{832DCB9D-69CB-4A39-A0F9-0999A4FEE9A4}" dt="2020-08-12T21:09:12.937" v="5784" actId="478"/>
          <ac:picMkLst>
            <pc:docMk/>
            <pc:sldMk cId="1140132920" sldId="283"/>
            <ac:picMk id="8" creationId="{E90B5D6C-2B38-41CE-A070-435C4C9B3AD2}"/>
          </ac:picMkLst>
        </pc:picChg>
        <pc:picChg chg="add del mod">
          <ac:chgData name="Christian Rea" userId="e2eb772d-6831-4ea0-91c7-32356d60afcd" providerId="ADAL" clId="{832DCB9D-69CB-4A39-A0F9-0999A4FEE9A4}" dt="2020-08-12T21:09:16.833" v="5785" actId="478"/>
          <ac:picMkLst>
            <pc:docMk/>
            <pc:sldMk cId="1140132920" sldId="283"/>
            <ac:picMk id="9" creationId="{D7F53D3A-3BAC-4581-9926-E59D9E71F643}"/>
          </ac:picMkLst>
        </pc:picChg>
        <pc:picChg chg="add del mod">
          <ac:chgData name="Christian Rea" userId="e2eb772d-6831-4ea0-91c7-32356d60afcd" providerId="ADAL" clId="{832DCB9D-69CB-4A39-A0F9-0999A4FEE9A4}" dt="2020-08-12T21:04:29.700" v="5746" actId="478"/>
          <ac:picMkLst>
            <pc:docMk/>
            <pc:sldMk cId="1140132920" sldId="283"/>
            <ac:picMk id="10" creationId="{BF8345F6-0AC7-4DA8-A601-1E7F326DAD3D}"/>
          </ac:picMkLst>
        </pc:picChg>
        <pc:picChg chg="add del mod ord">
          <ac:chgData name="Christian Rea" userId="e2eb772d-6831-4ea0-91c7-32356d60afcd" providerId="ADAL" clId="{832DCB9D-69CB-4A39-A0F9-0999A4FEE9A4}" dt="2020-08-13T18:22:30.429" v="5822" actId="478"/>
          <ac:picMkLst>
            <pc:docMk/>
            <pc:sldMk cId="1140132920" sldId="283"/>
            <ac:picMk id="11" creationId="{8718CC66-C527-4E92-9858-07078B8DB5B9}"/>
          </ac:picMkLst>
        </pc:picChg>
        <pc:picChg chg="add del mod">
          <ac:chgData name="Christian Rea" userId="e2eb772d-6831-4ea0-91c7-32356d60afcd" providerId="ADAL" clId="{832DCB9D-69CB-4A39-A0F9-0999A4FEE9A4}" dt="2020-08-12T21:04:28.740" v="5745" actId="478"/>
          <ac:picMkLst>
            <pc:docMk/>
            <pc:sldMk cId="1140132920" sldId="283"/>
            <ac:picMk id="12" creationId="{C7143AB1-2343-4E0D-97DD-FB219EEB98DD}"/>
          </ac:picMkLst>
        </pc:picChg>
        <pc:picChg chg="add mod ord modCrop">
          <ac:chgData name="Christian Rea" userId="e2eb772d-6831-4ea0-91c7-32356d60afcd" providerId="ADAL" clId="{832DCB9D-69CB-4A39-A0F9-0999A4FEE9A4}" dt="2020-08-13T18:28:22.753" v="5949" actId="1076"/>
          <ac:picMkLst>
            <pc:docMk/>
            <pc:sldMk cId="1140132920" sldId="283"/>
            <ac:picMk id="13" creationId="{D92CA65A-24CC-449D-BB0E-DE13F35CFBB0}"/>
          </ac:picMkLst>
        </pc:picChg>
        <pc:picChg chg="add mod ord">
          <ac:chgData name="Christian Rea" userId="e2eb772d-6831-4ea0-91c7-32356d60afcd" providerId="ADAL" clId="{832DCB9D-69CB-4A39-A0F9-0999A4FEE9A4}" dt="2020-08-13T18:26:23.810" v="5912" actId="166"/>
          <ac:picMkLst>
            <pc:docMk/>
            <pc:sldMk cId="1140132920" sldId="283"/>
            <ac:picMk id="14" creationId="{CF4C9447-5220-4EAD-AC57-46BCED898EFE}"/>
          </ac:picMkLst>
        </pc:picChg>
        <pc:picChg chg="add mod ord modCrop">
          <ac:chgData name="Christian Rea" userId="e2eb772d-6831-4ea0-91c7-32356d60afcd" providerId="ADAL" clId="{832DCB9D-69CB-4A39-A0F9-0999A4FEE9A4}" dt="2020-08-13T18:27:31.408" v="5934" actId="14100"/>
          <ac:picMkLst>
            <pc:docMk/>
            <pc:sldMk cId="1140132920" sldId="283"/>
            <ac:picMk id="1026" creationId="{69CD08F0-D640-4222-83E0-460F40FCAF0D}"/>
          </ac:picMkLst>
        </pc:picChg>
        <pc:picChg chg="add mod">
          <ac:chgData name="Christian Rea" userId="e2eb772d-6831-4ea0-91c7-32356d60afcd" providerId="ADAL" clId="{832DCB9D-69CB-4A39-A0F9-0999A4FEE9A4}" dt="2020-08-13T18:24:15.074" v="5859" actId="1076"/>
          <ac:picMkLst>
            <pc:docMk/>
            <pc:sldMk cId="1140132920" sldId="283"/>
            <ac:picMk id="2050" creationId="{A9439E0D-EEC1-4CA6-8AA7-BABF1F368CE8}"/>
          </ac:picMkLst>
        </pc:picChg>
        <pc:picChg chg="add mod ord">
          <ac:chgData name="Christian Rea" userId="e2eb772d-6831-4ea0-91c7-32356d60afcd" providerId="ADAL" clId="{832DCB9D-69CB-4A39-A0F9-0999A4FEE9A4}" dt="2020-08-13T18:28:03.855" v="5943" actId="1076"/>
          <ac:picMkLst>
            <pc:docMk/>
            <pc:sldMk cId="1140132920" sldId="283"/>
            <ac:picMk id="2052" creationId="{EBC753B1-7984-479A-8506-C6F03C94754A}"/>
          </ac:picMkLst>
        </pc:picChg>
        <pc:picChg chg="add mod">
          <ac:chgData name="Christian Rea" userId="e2eb772d-6831-4ea0-91c7-32356d60afcd" providerId="ADAL" clId="{832DCB9D-69CB-4A39-A0F9-0999A4FEE9A4}" dt="2020-08-13T18:27:25.886" v="5932" actId="1076"/>
          <ac:picMkLst>
            <pc:docMk/>
            <pc:sldMk cId="1140132920" sldId="283"/>
            <ac:picMk id="2054" creationId="{3D49505F-B5B5-43D5-A3A4-EB7E6AF882D7}"/>
          </ac:picMkLst>
        </pc:picChg>
        <pc:picChg chg="add mod">
          <ac:chgData name="Christian Rea" userId="e2eb772d-6831-4ea0-91c7-32356d60afcd" providerId="ADAL" clId="{832DCB9D-69CB-4A39-A0F9-0999A4FEE9A4}" dt="2020-08-13T18:27:35.762" v="5936" actId="1076"/>
          <ac:picMkLst>
            <pc:docMk/>
            <pc:sldMk cId="1140132920" sldId="283"/>
            <ac:picMk id="2056" creationId="{96BBF233-5D77-4407-BB0B-6D7024BFC682}"/>
          </ac:picMkLst>
        </pc:picChg>
        <pc:picChg chg="add mod">
          <ac:chgData name="Christian Rea" userId="e2eb772d-6831-4ea0-91c7-32356d60afcd" providerId="ADAL" clId="{832DCB9D-69CB-4A39-A0F9-0999A4FEE9A4}" dt="2020-08-13T18:27:21.835" v="5931" actId="1076"/>
          <ac:picMkLst>
            <pc:docMk/>
            <pc:sldMk cId="1140132920" sldId="283"/>
            <ac:picMk id="2058" creationId="{7033312F-DAD5-497B-B1E0-BE65509E0608}"/>
          </ac:picMkLst>
        </pc:picChg>
        <pc:picChg chg="add mod ord modCrop">
          <ac:chgData name="Christian Rea" userId="e2eb772d-6831-4ea0-91c7-32356d60afcd" providerId="ADAL" clId="{832DCB9D-69CB-4A39-A0F9-0999A4FEE9A4}" dt="2020-08-13T18:28:19.189" v="5948" actId="1076"/>
          <ac:picMkLst>
            <pc:docMk/>
            <pc:sldMk cId="1140132920" sldId="283"/>
            <ac:picMk id="2060" creationId="{C107E234-7746-4C9B-88B0-5A024965321F}"/>
          </ac:picMkLst>
        </pc:picChg>
        <pc:picChg chg="add mod ord modCrop">
          <ac:chgData name="Christian Rea" userId="e2eb772d-6831-4ea0-91c7-32356d60afcd" providerId="ADAL" clId="{832DCB9D-69CB-4A39-A0F9-0999A4FEE9A4}" dt="2020-08-13T18:27:20.766" v="5930" actId="1076"/>
          <ac:picMkLst>
            <pc:docMk/>
            <pc:sldMk cId="1140132920" sldId="283"/>
            <ac:picMk id="2062" creationId="{EB655306-02D4-4935-B256-01C727A1887F}"/>
          </ac:picMkLst>
        </pc:picChg>
      </pc:sldChg>
      <pc:sldChg chg="addSp delSp modSp add modAnim">
        <pc:chgData name="Christian Rea" userId="e2eb772d-6831-4ea0-91c7-32356d60afcd" providerId="ADAL" clId="{832DCB9D-69CB-4A39-A0F9-0999A4FEE9A4}" dt="2020-08-13T22:03:22.850" v="7771" actId="14100"/>
        <pc:sldMkLst>
          <pc:docMk/>
          <pc:sldMk cId="2677895005" sldId="284"/>
        </pc:sldMkLst>
        <pc:spChg chg="mod">
          <ac:chgData name="Christian Rea" userId="e2eb772d-6831-4ea0-91c7-32356d60afcd" providerId="ADAL" clId="{832DCB9D-69CB-4A39-A0F9-0999A4FEE9A4}" dt="2020-08-12T18:49:14.009" v="4883" actId="20577"/>
          <ac:spMkLst>
            <pc:docMk/>
            <pc:sldMk cId="2677895005" sldId="284"/>
            <ac:spMk id="2" creationId="{500EDF7E-DCDF-4DA0-9A8B-8775B5D2D023}"/>
          </ac:spMkLst>
        </pc:spChg>
        <pc:spChg chg="mod">
          <ac:chgData name="Christian Rea" userId="e2eb772d-6831-4ea0-91c7-32356d60afcd" providerId="ADAL" clId="{832DCB9D-69CB-4A39-A0F9-0999A4FEE9A4}" dt="2020-08-13T22:03:22.850" v="7771" actId="14100"/>
          <ac:spMkLst>
            <pc:docMk/>
            <pc:sldMk cId="2677895005" sldId="284"/>
            <ac:spMk id="3" creationId="{4C3854CF-37DA-4CF8-A138-1A95BA66CE65}"/>
          </ac:spMkLst>
        </pc:spChg>
        <pc:spChg chg="add del">
          <ac:chgData name="Christian Rea" userId="e2eb772d-6831-4ea0-91c7-32356d60afcd" providerId="ADAL" clId="{832DCB9D-69CB-4A39-A0F9-0999A4FEE9A4}" dt="2020-08-12T20:32:59.255" v="5015" actId="478"/>
          <ac:spMkLst>
            <pc:docMk/>
            <pc:sldMk cId="2677895005" sldId="284"/>
            <ac:spMk id="4" creationId="{1D856056-91D1-4013-A210-13531717E7B5}"/>
          </ac:spMkLst>
        </pc:spChg>
        <pc:spChg chg="add mod">
          <ac:chgData name="Christian Rea" userId="e2eb772d-6831-4ea0-91c7-32356d60afcd" providerId="ADAL" clId="{832DCB9D-69CB-4A39-A0F9-0999A4FEE9A4}" dt="2020-08-12T20:36:54.914" v="5043" actId="20577"/>
          <ac:spMkLst>
            <pc:docMk/>
            <pc:sldMk cId="2677895005" sldId="284"/>
            <ac:spMk id="10" creationId="{DADDB38C-AC3F-4BF7-A1EE-E9230EF60A72}"/>
          </ac:spMkLst>
        </pc:spChg>
        <pc:spChg chg="add mod">
          <ac:chgData name="Christian Rea" userId="e2eb772d-6831-4ea0-91c7-32356d60afcd" providerId="ADAL" clId="{832DCB9D-69CB-4A39-A0F9-0999A4FEE9A4}" dt="2020-08-12T20:38:09.285" v="5054" actId="14100"/>
          <ac:spMkLst>
            <pc:docMk/>
            <pc:sldMk cId="2677895005" sldId="284"/>
            <ac:spMk id="11" creationId="{A151A703-B9D2-4B29-B37D-3CE99F30E546}"/>
          </ac:spMkLst>
        </pc:spChg>
        <pc:spChg chg="add mod">
          <ac:chgData name="Christian Rea" userId="e2eb772d-6831-4ea0-91c7-32356d60afcd" providerId="ADAL" clId="{832DCB9D-69CB-4A39-A0F9-0999A4FEE9A4}" dt="2020-08-13T19:15:38.792" v="6684" actId="20577"/>
          <ac:spMkLst>
            <pc:docMk/>
            <pc:sldMk cId="2677895005" sldId="284"/>
            <ac:spMk id="12" creationId="{A0C7FF8D-7DDB-42F5-8423-FF503C2A0D5E}"/>
          </ac:spMkLst>
        </pc:spChg>
        <pc:spChg chg="add mod">
          <ac:chgData name="Christian Rea" userId="e2eb772d-6831-4ea0-91c7-32356d60afcd" providerId="ADAL" clId="{832DCB9D-69CB-4A39-A0F9-0999A4FEE9A4}" dt="2020-08-12T20:39:53.327" v="5137" actId="20577"/>
          <ac:spMkLst>
            <pc:docMk/>
            <pc:sldMk cId="2677895005" sldId="284"/>
            <ac:spMk id="13" creationId="{F6B542CA-8AB7-4F23-B66C-1B9AA8D9C559}"/>
          </ac:spMkLst>
        </pc:spChg>
        <pc:spChg chg="add mod">
          <ac:chgData name="Christian Rea" userId="e2eb772d-6831-4ea0-91c7-32356d60afcd" providerId="ADAL" clId="{832DCB9D-69CB-4A39-A0F9-0999A4FEE9A4}" dt="2020-08-13T19:16:04.730" v="6687" actId="20577"/>
          <ac:spMkLst>
            <pc:docMk/>
            <pc:sldMk cId="2677895005" sldId="284"/>
            <ac:spMk id="14" creationId="{7049AE14-D3CF-4E59-BBA9-EFD6D82DA245}"/>
          </ac:spMkLst>
        </pc:spChg>
        <pc:spChg chg="add mod">
          <ac:chgData name="Christian Rea" userId="e2eb772d-6831-4ea0-91c7-32356d60afcd" providerId="ADAL" clId="{832DCB9D-69CB-4A39-A0F9-0999A4FEE9A4}" dt="2020-08-12T20:50:11.596" v="5425" actId="14100"/>
          <ac:spMkLst>
            <pc:docMk/>
            <pc:sldMk cId="2677895005" sldId="284"/>
            <ac:spMk id="15" creationId="{0F5E2A46-8336-482C-8BCB-B7701EF344BA}"/>
          </ac:spMkLst>
        </pc:spChg>
        <pc:picChg chg="add del mod">
          <ac:chgData name="Christian Rea" userId="e2eb772d-6831-4ea0-91c7-32356d60afcd" providerId="ADAL" clId="{832DCB9D-69CB-4A39-A0F9-0999A4FEE9A4}" dt="2020-08-12T20:32:53.980" v="5013"/>
          <ac:picMkLst>
            <pc:docMk/>
            <pc:sldMk cId="2677895005" sldId="284"/>
            <ac:picMk id="6" creationId="{CE8E65F8-910B-47C7-B462-2F9B2845C7AF}"/>
          </ac:picMkLst>
        </pc:picChg>
        <pc:picChg chg="add mod">
          <ac:chgData name="Christian Rea" userId="e2eb772d-6831-4ea0-91c7-32356d60afcd" providerId="ADAL" clId="{832DCB9D-69CB-4A39-A0F9-0999A4FEE9A4}" dt="2020-08-12T20:38:40.104" v="5060" actId="1076"/>
          <ac:picMkLst>
            <pc:docMk/>
            <pc:sldMk cId="2677895005" sldId="284"/>
            <ac:picMk id="7" creationId="{AB07F5E4-E383-4C27-8C7D-0F5D762BCB9D}"/>
          </ac:picMkLst>
        </pc:picChg>
        <pc:picChg chg="add mod">
          <ac:chgData name="Christian Rea" userId="e2eb772d-6831-4ea0-91c7-32356d60afcd" providerId="ADAL" clId="{832DCB9D-69CB-4A39-A0F9-0999A4FEE9A4}" dt="2020-08-12T20:47:55.279" v="5374" actId="14100"/>
          <ac:picMkLst>
            <pc:docMk/>
            <pc:sldMk cId="2677895005" sldId="284"/>
            <ac:picMk id="8" creationId="{94CCA217-95A6-4811-9057-344338A0E836}"/>
          </ac:picMkLst>
        </pc:picChg>
        <pc:picChg chg="add del">
          <ac:chgData name="Christian Rea" userId="e2eb772d-6831-4ea0-91c7-32356d60afcd" providerId="ADAL" clId="{832DCB9D-69CB-4A39-A0F9-0999A4FEE9A4}" dt="2020-08-12T20:35:51.562" v="5025" actId="478"/>
          <ac:picMkLst>
            <pc:docMk/>
            <pc:sldMk cId="2677895005" sldId="284"/>
            <ac:picMk id="9" creationId="{47161EDF-E468-4C81-9281-8CE7EDD81476}"/>
          </ac:picMkLst>
        </pc:picChg>
      </pc:sldChg>
      <pc:sldChg chg="addSp delSp modSp add modAnim">
        <pc:chgData name="Christian Rea" userId="e2eb772d-6831-4ea0-91c7-32356d60afcd" providerId="ADAL" clId="{832DCB9D-69CB-4A39-A0F9-0999A4FEE9A4}" dt="2020-08-13T19:17:13.035" v="6698" actId="20577"/>
        <pc:sldMkLst>
          <pc:docMk/>
          <pc:sldMk cId="3469921400" sldId="285"/>
        </pc:sldMkLst>
        <pc:spChg chg="mod">
          <ac:chgData name="Christian Rea" userId="e2eb772d-6831-4ea0-91c7-32356d60afcd" providerId="ADAL" clId="{832DCB9D-69CB-4A39-A0F9-0999A4FEE9A4}" dt="2020-08-12T17:54:34.567" v="4621" actId="20577"/>
          <ac:spMkLst>
            <pc:docMk/>
            <pc:sldMk cId="3469921400" sldId="285"/>
            <ac:spMk id="2" creationId="{DDDEC17D-FDB4-4D55-8C86-6A712C587D8B}"/>
          </ac:spMkLst>
        </pc:spChg>
        <pc:spChg chg="del">
          <ac:chgData name="Christian Rea" userId="e2eb772d-6831-4ea0-91c7-32356d60afcd" providerId="ADAL" clId="{832DCB9D-69CB-4A39-A0F9-0999A4FEE9A4}" dt="2020-08-12T17:42:34.705" v="4241" actId="478"/>
          <ac:spMkLst>
            <pc:docMk/>
            <pc:sldMk cId="3469921400" sldId="285"/>
            <ac:spMk id="3" creationId="{1E764EF5-9B63-4FCA-B9E5-83EC17F0FA89}"/>
          </ac:spMkLst>
        </pc:spChg>
        <pc:spChg chg="add del">
          <ac:chgData name="Christian Rea" userId="e2eb772d-6831-4ea0-91c7-32356d60afcd" providerId="ADAL" clId="{832DCB9D-69CB-4A39-A0F9-0999A4FEE9A4}" dt="2020-08-12T17:42:33.933" v="4240" actId="478"/>
          <ac:spMkLst>
            <pc:docMk/>
            <pc:sldMk cId="3469921400" sldId="285"/>
            <ac:spMk id="4" creationId="{73BF37A1-FEFA-40CB-9297-219D672E5EAC}"/>
          </ac:spMkLst>
        </pc:spChg>
        <pc:spChg chg="add del mod">
          <ac:chgData name="Christian Rea" userId="e2eb772d-6831-4ea0-91c7-32356d60afcd" providerId="ADAL" clId="{832DCB9D-69CB-4A39-A0F9-0999A4FEE9A4}" dt="2020-08-06T23:01:35.790" v="4223"/>
          <ac:spMkLst>
            <pc:docMk/>
            <pc:sldMk cId="3469921400" sldId="285"/>
            <ac:spMk id="7" creationId="{D6BC645D-1E72-48B3-8A68-896DDA9252A2}"/>
          </ac:spMkLst>
        </pc:spChg>
        <pc:spChg chg="add mod">
          <ac:chgData name="Christian Rea" userId="e2eb772d-6831-4ea0-91c7-32356d60afcd" providerId="ADAL" clId="{832DCB9D-69CB-4A39-A0F9-0999A4FEE9A4}" dt="2020-08-13T19:17:13.035" v="6698" actId="20577"/>
          <ac:spMkLst>
            <pc:docMk/>
            <pc:sldMk cId="3469921400" sldId="285"/>
            <ac:spMk id="8" creationId="{2E393308-0F39-45C1-961D-3FBA8DBCEC05}"/>
          </ac:spMkLst>
        </pc:spChg>
        <pc:spChg chg="add del mod">
          <ac:chgData name="Christian Rea" userId="e2eb772d-6831-4ea0-91c7-32356d60afcd" providerId="ADAL" clId="{832DCB9D-69CB-4A39-A0F9-0999A4FEE9A4}" dt="2020-08-06T23:01:35.790" v="4223"/>
          <ac:spMkLst>
            <pc:docMk/>
            <pc:sldMk cId="3469921400" sldId="285"/>
            <ac:spMk id="8" creationId="{79063EFB-A2C8-4772-8221-EF4CBD08D4C8}"/>
          </ac:spMkLst>
        </pc:spChg>
        <pc:spChg chg="add mod">
          <ac:chgData name="Christian Rea" userId="e2eb772d-6831-4ea0-91c7-32356d60afcd" providerId="ADAL" clId="{832DCB9D-69CB-4A39-A0F9-0999A4FEE9A4}" dt="2020-08-12T17:54:46.103" v="4624" actId="1076"/>
          <ac:spMkLst>
            <pc:docMk/>
            <pc:sldMk cId="3469921400" sldId="285"/>
            <ac:spMk id="9" creationId="{1B72C086-36B1-4A7D-A9DF-1F01F9D8D13D}"/>
          </ac:spMkLst>
        </pc:spChg>
        <pc:spChg chg="add del mod">
          <ac:chgData name="Christian Rea" userId="e2eb772d-6831-4ea0-91c7-32356d60afcd" providerId="ADAL" clId="{832DCB9D-69CB-4A39-A0F9-0999A4FEE9A4}" dt="2020-08-06T23:01:35.790" v="4223"/>
          <ac:spMkLst>
            <pc:docMk/>
            <pc:sldMk cId="3469921400" sldId="285"/>
            <ac:spMk id="9" creationId="{D8CE3DEE-503B-487E-A4E1-7EA9C94A4342}"/>
          </ac:spMkLst>
        </pc:spChg>
        <pc:spChg chg="add mod">
          <ac:chgData name="Christian Rea" userId="e2eb772d-6831-4ea0-91c7-32356d60afcd" providerId="ADAL" clId="{832DCB9D-69CB-4A39-A0F9-0999A4FEE9A4}" dt="2020-08-13T19:13:54.643" v="6668" actId="14100"/>
          <ac:spMkLst>
            <pc:docMk/>
            <pc:sldMk cId="3469921400" sldId="285"/>
            <ac:spMk id="10" creationId="{89E29ABB-C3D7-4D35-87C4-BEB273C5C19F}"/>
          </ac:spMkLst>
        </pc:spChg>
        <pc:spChg chg="add del mod">
          <ac:chgData name="Christian Rea" userId="e2eb772d-6831-4ea0-91c7-32356d60afcd" providerId="ADAL" clId="{832DCB9D-69CB-4A39-A0F9-0999A4FEE9A4}" dt="2020-08-06T23:01:35.790" v="4223"/>
          <ac:spMkLst>
            <pc:docMk/>
            <pc:sldMk cId="3469921400" sldId="285"/>
            <ac:spMk id="13" creationId="{0AA1CD3D-9768-41A2-A988-F85BBD4039E3}"/>
          </ac:spMkLst>
        </pc:spChg>
        <pc:spChg chg="add mod">
          <ac:chgData name="Christian Rea" userId="e2eb772d-6831-4ea0-91c7-32356d60afcd" providerId="ADAL" clId="{832DCB9D-69CB-4A39-A0F9-0999A4FEE9A4}" dt="2020-08-13T18:58:08.557" v="6634" actId="1076"/>
          <ac:spMkLst>
            <pc:docMk/>
            <pc:sldMk cId="3469921400" sldId="285"/>
            <ac:spMk id="13" creationId="{74F27D08-B43B-49FB-9242-FF53E14526ED}"/>
          </ac:spMkLst>
        </pc:spChg>
        <pc:spChg chg="add mod">
          <ac:chgData name="Christian Rea" userId="e2eb772d-6831-4ea0-91c7-32356d60afcd" providerId="ADAL" clId="{832DCB9D-69CB-4A39-A0F9-0999A4FEE9A4}" dt="2020-08-13T18:58:08.557" v="6634" actId="1076"/>
          <ac:spMkLst>
            <pc:docMk/>
            <pc:sldMk cId="3469921400" sldId="285"/>
            <ac:spMk id="14" creationId="{EC111A91-751C-45E3-9098-6D4CC161926A}"/>
          </ac:spMkLst>
        </pc:spChg>
        <pc:spChg chg="add del mod">
          <ac:chgData name="Christian Rea" userId="e2eb772d-6831-4ea0-91c7-32356d60afcd" providerId="ADAL" clId="{832DCB9D-69CB-4A39-A0F9-0999A4FEE9A4}" dt="2020-08-06T23:01:35.790" v="4223"/>
          <ac:spMkLst>
            <pc:docMk/>
            <pc:sldMk cId="3469921400" sldId="285"/>
            <ac:spMk id="15" creationId="{2A46F14A-9216-48FE-9268-6DC63CD8F5A1}"/>
          </ac:spMkLst>
        </pc:spChg>
        <pc:spChg chg="add del mod">
          <ac:chgData name="Christian Rea" userId="e2eb772d-6831-4ea0-91c7-32356d60afcd" providerId="ADAL" clId="{832DCB9D-69CB-4A39-A0F9-0999A4FEE9A4}" dt="2020-08-06T23:01:35.790" v="4223"/>
          <ac:spMkLst>
            <pc:docMk/>
            <pc:sldMk cId="3469921400" sldId="285"/>
            <ac:spMk id="16" creationId="{17AB4802-2E53-4717-85C2-7099C9848C6E}"/>
          </ac:spMkLst>
        </pc:spChg>
        <pc:spChg chg="add mod">
          <ac:chgData name="Christian Rea" userId="e2eb772d-6831-4ea0-91c7-32356d60afcd" providerId="ADAL" clId="{832DCB9D-69CB-4A39-A0F9-0999A4FEE9A4}" dt="2020-08-12T17:56:19.521" v="4639" actId="1076"/>
          <ac:spMkLst>
            <pc:docMk/>
            <pc:sldMk cId="3469921400" sldId="285"/>
            <ac:spMk id="17" creationId="{60DEF395-565B-48CC-8368-BAEB084BD196}"/>
          </ac:spMkLst>
        </pc:spChg>
        <pc:spChg chg="add mod">
          <ac:chgData name="Christian Rea" userId="e2eb772d-6831-4ea0-91c7-32356d60afcd" providerId="ADAL" clId="{832DCB9D-69CB-4A39-A0F9-0999A4FEE9A4}" dt="2020-08-12T17:58:53.984" v="4788" actId="1076"/>
          <ac:spMkLst>
            <pc:docMk/>
            <pc:sldMk cId="3469921400" sldId="285"/>
            <ac:spMk id="18" creationId="{178D3338-4381-41D9-9402-3A75479C48F7}"/>
          </ac:spMkLst>
        </pc:spChg>
        <pc:spChg chg="add mod">
          <ac:chgData name="Christian Rea" userId="e2eb772d-6831-4ea0-91c7-32356d60afcd" providerId="ADAL" clId="{832DCB9D-69CB-4A39-A0F9-0999A4FEE9A4}" dt="2020-08-12T17:58:51.217" v="4787" actId="1076"/>
          <ac:spMkLst>
            <pc:docMk/>
            <pc:sldMk cId="3469921400" sldId="285"/>
            <ac:spMk id="20" creationId="{DB3ECCBD-3C80-4D23-9636-8C3A75AB49B0}"/>
          </ac:spMkLst>
        </pc:spChg>
        <pc:picChg chg="add del mod">
          <ac:chgData name="Christian Rea" userId="e2eb772d-6831-4ea0-91c7-32356d60afcd" providerId="ADAL" clId="{832DCB9D-69CB-4A39-A0F9-0999A4FEE9A4}" dt="2020-08-12T17:41:56.893" v="4234"/>
          <ac:picMkLst>
            <pc:docMk/>
            <pc:sldMk cId="3469921400" sldId="285"/>
            <ac:picMk id="6" creationId="{D3405E93-39AC-4218-8493-DF294F4336CC}"/>
          </ac:picMkLst>
        </pc:picChg>
        <pc:picChg chg="add del mod">
          <ac:chgData name="Christian Rea" userId="e2eb772d-6831-4ea0-91c7-32356d60afcd" providerId="ADAL" clId="{832DCB9D-69CB-4A39-A0F9-0999A4FEE9A4}" dt="2020-08-06T23:01:35.790" v="4223"/>
          <ac:picMkLst>
            <pc:docMk/>
            <pc:sldMk cId="3469921400" sldId="285"/>
            <ac:picMk id="6" creationId="{FE4DBBBA-B4BE-4726-A8AB-FCC5BE9D8096}"/>
          </ac:picMkLst>
        </pc:picChg>
        <pc:picChg chg="add mod">
          <ac:chgData name="Christian Rea" userId="e2eb772d-6831-4ea0-91c7-32356d60afcd" providerId="ADAL" clId="{832DCB9D-69CB-4A39-A0F9-0999A4FEE9A4}" dt="2020-08-12T17:54:46.103" v="4624" actId="1076"/>
          <ac:picMkLst>
            <pc:docMk/>
            <pc:sldMk cId="3469921400" sldId="285"/>
            <ac:picMk id="7" creationId="{C84E45B3-4208-4B32-A335-7551EBBEE3C9}"/>
          </ac:picMkLst>
        </pc:picChg>
        <pc:picChg chg="add del mod">
          <ac:chgData name="Christian Rea" userId="e2eb772d-6831-4ea0-91c7-32356d60afcd" providerId="ADAL" clId="{832DCB9D-69CB-4A39-A0F9-0999A4FEE9A4}" dt="2020-08-06T23:01:35.790" v="4223"/>
          <ac:picMkLst>
            <pc:docMk/>
            <pc:sldMk cId="3469921400" sldId="285"/>
            <ac:picMk id="10" creationId="{BA72B569-2A46-4AA7-B19B-C3764C630705}"/>
          </ac:picMkLst>
        </pc:picChg>
        <pc:picChg chg="add del mod">
          <ac:chgData name="Christian Rea" userId="e2eb772d-6831-4ea0-91c7-32356d60afcd" providerId="ADAL" clId="{832DCB9D-69CB-4A39-A0F9-0999A4FEE9A4}" dt="2020-08-06T23:01:35.790" v="4223"/>
          <ac:picMkLst>
            <pc:docMk/>
            <pc:sldMk cId="3469921400" sldId="285"/>
            <ac:picMk id="11" creationId="{09B7B459-B4A4-4577-9461-107AE38FC17F}"/>
          </ac:picMkLst>
        </pc:picChg>
        <pc:picChg chg="add del">
          <ac:chgData name="Christian Rea" userId="e2eb772d-6831-4ea0-91c7-32356d60afcd" providerId="ADAL" clId="{832DCB9D-69CB-4A39-A0F9-0999A4FEE9A4}" dt="2020-08-12T17:45:23.730" v="4264"/>
          <ac:picMkLst>
            <pc:docMk/>
            <pc:sldMk cId="3469921400" sldId="285"/>
            <ac:picMk id="11" creationId="{B0EF32EB-2E03-49D7-829B-7304DBF5F864}"/>
          </ac:picMkLst>
        </pc:picChg>
        <pc:picChg chg="add del mod">
          <ac:chgData name="Christian Rea" userId="e2eb772d-6831-4ea0-91c7-32356d60afcd" providerId="ADAL" clId="{832DCB9D-69CB-4A39-A0F9-0999A4FEE9A4}" dt="2020-08-06T23:01:35.790" v="4223"/>
          <ac:picMkLst>
            <pc:docMk/>
            <pc:sldMk cId="3469921400" sldId="285"/>
            <ac:picMk id="12" creationId="{6E8D78CC-5CA3-4E3F-A918-A75BAB153076}"/>
          </ac:picMkLst>
        </pc:picChg>
        <pc:picChg chg="add mod">
          <ac:chgData name="Christian Rea" userId="e2eb772d-6831-4ea0-91c7-32356d60afcd" providerId="ADAL" clId="{832DCB9D-69CB-4A39-A0F9-0999A4FEE9A4}" dt="2020-08-13T18:58:08.557" v="6634" actId="1076"/>
          <ac:picMkLst>
            <pc:docMk/>
            <pc:sldMk cId="3469921400" sldId="285"/>
            <ac:picMk id="12" creationId="{D6F4F09F-F90D-48BF-8CB2-775E28825164}"/>
          </ac:picMkLst>
        </pc:picChg>
        <pc:picChg chg="add del mod">
          <ac:chgData name="Christian Rea" userId="e2eb772d-6831-4ea0-91c7-32356d60afcd" providerId="ADAL" clId="{832DCB9D-69CB-4A39-A0F9-0999A4FEE9A4}" dt="2020-08-06T23:01:35.790" v="4223"/>
          <ac:picMkLst>
            <pc:docMk/>
            <pc:sldMk cId="3469921400" sldId="285"/>
            <ac:picMk id="14" creationId="{10BE73A8-B91E-4AF2-ACB4-660E53E48233}"/>
          </ac:picMkLst>
        </pc:picChg>
        <pc:picChg chg="add del">
          <ac:chgData name="Christian Rea" userId="e2eb772d-6831-4ea0-91c7-32356d60afcd" providerId="ADAL" clId="{832DCB9D-69CB-4A39-A0F9-0999A4FEE9A4}" dt="2020-08-12T17:48:38.584" v="4302"/>
          <ac:picMkLst>
            <pc:docMk/>
            <pc:sldMk cId="3469921400" sldId="285"/>
            <ac:picMk id="15" creationId="{6E727291-3DC7-4A20-9DB3-31D3A168CED5}"/>
          </ac:picMkLst>
        </pc:picChg>
        <pc:picChg chg="add mod">
          <ac:chgData name="Christian Rea" userId="e2eb772d-6831-4ea0-91c7-32356d60afcd" providerId="ADAL" clId="{832DCB9D-69CB-4A39-A0F9-0999A4FEE9A4}" dt="2020-08-12T17:56:13.430" v="4638" actId="1076"/>
          <ac:picMkLst>
            <pc:docMk/>
            <pc:sldMk cId="3469921400" sldId="285"/>
            <ac:picMk id="16" creationId="{58EF6BDD-9B6D-437E-ABCE-5E179F495A8C}"/>
          </ac:picMkLst>
        </pc:picChg>
        <pc:picChg chg="add mod modCrop">
          <ac:chgData name="Christian Rea" userId="e2eb772d-6831-4ea0-91c7-32356d60afcd" providerId="ADAL" clId="{832DCB9D-69CB-4A39-A0F9-0999A4FEE9A4}" dt="2020-08-12T17:59:15.293" v="4794" actId="1076"/>
          <ac:picMkLst>
            <pc:docMk/>
            <pc:sldMk cId="3469921400" sldId="285"/>
            <ac:picMk id="1026" creationId="{49405371-24CB-4010-8C05-525B91A8741A}"/>
          </ac:picMkLst>
        </pc:picChg>
        <pc:picChg chg="add mod modCrop">
          <ac:chgData name="Christian Rea" userId="e2eb772d-6831-4ea0-91c7-32356d60afcd" providerId="ADAL" clId="{832DCB9D-69CB-4A39-A0F9-0999A4FEE9A4}" dt="2020-08-13T18:58:15.193" v="6636" actId="14100"/>
          <ac:picMkLst>
            <pc:docMk/>
            <pc:sldMk cId="3469921400" sldId="285"/>
            <ac:picMk id="1028" creationId="{C6774997-1A2A-4CF5-B054-FEA22BC3B0CC}"/>
          </ac:picMkLst>
        </pc:picChg>
      </pc:sldChg>
      <pc:sldChg chg="addSp delSp add">
        <pc:chgData name="Christian Rea" userId="e2eb772d-6831-4ea0-91c7-32356d60afcd" providerId="ADAL" clId="{832DCB9D-69CB-4A39-A0F9-0999A4FEE9A4}" dt="2020-08-12T14:30:23.463" v="4226" actId="478"/>
        <pc:sldMkLst>
          <pc:docMk/>
          <pc:sldMk cId="1705675046" sldId="286"/>
        </pc:sldMkLst>
        <pc:spChg chg="add del">
          <ac:chgData name="Christian Rea" userId="e2eb772d-6831-4ea0-91c7-32356d60afcd" providerId="ADAL" clId="{832DCB9D-69CB-4A39-A0F9-0999A4FEE9A4}" dt="2020-08-12T14:30:23.463" v="4226" actId="478"/>
          <ac:spMkLst>
            <pc:docMk/>
            <pc:sldMk cId="1705675046" sldId="286"/>
            <ac:spMk id="6" creationId="{4281B0E2-2527-480F-BF23-1BFDAC920871}"/>
          </ac:spMkLst>
        </pc:spChg>
        <pc:spChg chg="add del">
          <ac:chgData name="Christian Rea" userId="e2eb772d-6831-4ea0-91c7-32356d60afcd" providerId="ADAL" clId="{832DCB9D-69CB-4A39-A0F9-0999A4FEE9A4}" dt="2020-08-12T14:30:23.463" v="4226" actId="478"/>
          <ac:spMkLst>
            <pc:docMk/>
            <pc:sldMk cId="1705675046" sldId="286"/>
            <ac:spMk id="10" creationId="{8B16131C-91E2-4050-B54F-6E3AFA68AF3E}"/>
          </ac:spMkLst>
        </pc:spChg>
        <pc:spChg chg="add del">
          <ac:chgData name="Christian Rea" userId="e2eb772d-6831-4ea0-91c7-32356d60afcd" providerId="ADAL" clId="{832DCB9D-69CB-4A39-A0F9-0999A4FEE9A4}" dt="2020-08-12T14:30:23.463" v="4226" actId="478"/>
          <ac:spMkLst>
            <pc:docMk/>
            <pc:sldMk cId="1705675046" sldId="286"/>
            <ac:spMk id="11" creationId="{5EF743DC-B1BA-409E-A803-CCCA51D7C3DB}"/>
          </ac:spMkLst>
        </pc:spChg>
        <pc:spChg chg="add del">
          <ac:chgData name="Christian Rea" userId="e2eb772d-6831-4ea0-91c7-32356d60afcd" providerId="ADAL" clId="{832DCB9D-69CB-4A39-A0F9-0999A4FEE9A4}" dt="2020-08-12T14:30:23.463" v="4226" actId="478"/>
          <ac:spMkLst>
            <pc:docMk/>
            <pc:sldMk cId="1705675046" sldId="286"/>
            <ac:spMk id="12" creationId="{61769AC3-5957-4820-BEF2-206E104609B9}"/>
          </ac:spMkLst>
        </pc:spChg>
        <pc:spChg chg="add del">
          <ac:chgData name="Christian Rea" userId="e2eb772d-6831-4ea0-91c7-32356d60afcd" providerId="ADAL" clId="{832DCB9D-69CB-4A39-A0F9-0999A4FEE9A4}" dt="2020-08-12T14:30:23.463" v="4226" actId="478"/>
          <ac:spMkLst>
            <pc:docMk/>
            <pc:sldMk cId="1705675046" sldId="286"/>
            <ac:spMk id="13" creationId="{5F7FE06E-8AFF-4213-991B-E2722432D8E5}"/>
          </ac:spMkLst>
        </pc:spChg>
        <pc:spChg chg="add del">
          <ac:chgData name="Christian Rea" userId="e2eb772d-6831-4ea0-91c7-32356d60afcd" providerId="ADAL" clId="{832DCB9D-69CB-4A39-A0F9-0999A4FEE9A4}" dt="2020-08-12T14:30:23.463" v="4226" actId="478"/>
          <ac:spMkLst>
            <pc:docMk/>
            <pc:sldMk cId="1705675046" sldId="286"/>
            <ac:spMk id="14" creationId="{39664E45-03EE-40B8-9C56-373AE2E585FD}"/>
          </ac:spMkLst>
        </pc:spChg>
        <pc:spChg chg="add del">
          <ac:chgData name="Christian Rea" userId="e2eb772d-6831-4ea0-91c7-32356d60afcd" providerId="ADAL" clId="{832DCB9D-69CB-4A39-A0F9-0999A4FEE9A4}" dt="2020-08-12T14:30:23.463" v="4226" actId="478"/>
          <ac:spMkLst>
            <pc:docMk/>
            <pc:sldMk cId="1705675046" sldId="286"/>
            <ac:spMk id="15" creationId="{E5AD2C9C-BE88-4C72-AFB4-2D15FC2C1ED2}"/>
          </ac:spMkLst>
        </pc:spChg>
        <pc:spChg chg="add del">
          <ac:chgData name="Christian Rea" userId="e2eb772d-6831-4ea0-91c7-32356d60afcd" providerId="ADAL" clId="{832DCB9D-69CB-4A39-A0F9-0999A4FEE9A4}" dt="2020-08-12T14:30:23.463" v="4226" actId="478"/>
          <ac:spMkLst>
            <pc:docMk/>
            <pc:sldMk cId="1705675046" sldId="286"/>
            <ac:spMk id="19" creationId="{3AC804EF-B331-4293-A0A3-133B89144A5D}"/>
          </ac:spMkLst>
        </pc:spChg>
        <pc:grpChg chg="add del">
          <ac:chgData name="Christian Rea" userId="e2eb772d-6831-4ea0-91c7-32356d60afcd" providerId="ADAL" clId="{832DCB9D-69CB-4A39-A0F9-0999A4FEE9A4}" dt="2020-08-12T14:30:23.463" v="4226" actId="478"/>
          <ac:grpSpMkLst>
            <pc:docMk/>
            <pc:sldMk cId="1705675046" sldId="286"/>
            <ac:grpSpMk id="16" creationId="{63B4C04A-415D-440A-936A-920E3257227F}"/>
          </ac:grpSpMkLst>
        </pc:grpChg>
        <pc:graphicFrameChg chg="add del">
          <ac:chgData name="Christian Rea" userId="e2eb772d-6831-4ea0-91c7-32356d60afcd" providerId="ADAL" clId="{832DCB9D-69CB-4A39-A0F9-0999A4FEE9A4}" dt="2020-08-12T14:30:23.463" v="4226" actId="478"/>
          <ac:graphicFrameMkLst>
            <pc:docMk/>
            <pc:sldMk cId="1705675046" sldId="286"/>
            <ac:graphicFrameMk id="4" creationId="{32EDDD1C-8232-4BFC-895E-B54AA977B19F}"/>
          </ac:graphicFrameMkLst>
        </pc:graphicFrameChg>
        <pc:graphicFrameChg chg="add del">
          <ac:chgData name="Christian Rea" userId="e2eb772d-6831-4ea0-91c7-32356d60afcd" providerId="ADAL" clId="{832DCB9D-69CB-4A39-A0F9-0999A4FEE9A4}" dt="2020-08-12T14:30:23.463" v="4226" actId="478"/>
          <ac:graphicFrameMkLst>
            <pc:docMk/>
            <pc:sldMk cId="1705675046" sldId="286"/>
            <ac:graphicFrameMk id="5" creationId="{8FE8E3CD-4C33-44EE-8061-096013E2FD09}"/>
          </ac:graphicFrameMkLst>
        </pc:graphicFrameChg>
        <pc:cxnChg chg="add del">
          <ac:chgData name="Christian Rea" userId="e2eb772d-6831-4ea0-91c7-32356d60afcd" providerId="ADAL" clId="{832DCB9D-69CB-4A39-A0F9-0999A4FEE9A4}" dt="2020-08-12T14:30:23.463" v="4226" actId="478"/>
          <ac:cxnSpMkLst>
            <pc:docMk/>
            <pc:sldMk cId="1705675046" sldId="286"/>
            <ac:cxnSpMk id="7" creationId="{738E0E94-2A58-4769-95F9-9A1EC2D86425}"/>
          </ac:cxnSpMkLst>
        </pc:cxnChg>
        <pc:cxnChg chg="add del">
          <ac:chgData name="Christian Rea" userId="e2eb772d-6831-4ea0-91c7-32356d60afcd" providerId="ADAL" clId="{832DCB9D-69CB-4A39-A0F9-0999A4FEE9A4}" dt="2020-08-12T14:30:23.463" v="4226" actId="478"/>
          <ac:cxnSpMkLst>
            <pc:docMk/>
            <pc:sldMk cId="1705675046" sldId="286"/>
            <ac:cxnSpMk id="8" creationId="{583D44DC-0AEA-4594-AA0C-9E2F1296CDFC}"/>
          </ac:cxnSpMkLst>
        </pc:cxnChg>
        <pc:cxnChg chg="add del">
          <ac:chgData name="Christian Rea" userId="e2eb772d-6831-4ea0-91c7-32356d60afcd" providerId="ADAL" clId="{832DCB9D-69CB-4A39-A0F9-0999A4FEE9A4}" dt="2020-08-12T14:30:23.463" v="4226" actId="478"/>
          <ac:cxnSpMkLst>
            <pc:docMk/>
            <pc:sldMk cId="1705675046" sldId="286"/>
            <ac:cxnSpMk id="9" creationId="{220742CD-1324-41FC-A247-40542C9EE074}"/>
          </ac:cxnSpMkLst>
        </pc:cxnChg>
      </pc:sldChg>
      <pc:sldChg chg="addSp delSp modSp add">
        <pc:chgData name="Christian Rea" userId="e2eb772d-6831-4ea0-91c7-32356d60afcd" providerId="ADAL" clId="{832DCB9D-69CB-4A39-A0F9-0999A4FEE9A4}" dt="2020-08-13T22:04:49.181" v="7777" actId="20577"/>
        <pc:sldMkLst>
          <pc:docMk/>
          <pc:sldMk cId="2120923645" sldId="288"/>
        </pc:sldMkLst>
        <pc:spChg chg="add mod ord">
          <ac:chgData name="Christian Rea" userId="e2eb772d-6831-4ea0-91c7-32356d60afcd" providerId="ADAL" clId="{832DCB9D-69CB-4A39-A0F9-0999A4FEE9A4}" dt="2020-08-13T21:46:56.796" v="7760" actId="1582"/>
          <ac:spMkLst>
            <pc:docMk/>
            <pc:sldMk cId="2120923645" sldId="288"/>
            <ac:spMk id="2" creationId="{B149385A-A7C4-4871-BD7F-4C4D49E60FD6}"/>
          </ac:spMkLst>
        </pc:spChg>
        <pc:spChg chg="mod">
          <ac:chgData name="Christian Rea" userId="e2eb772d-6831-4ea0-91c7-32356d60afcd" providerId="ADAL" clId="{832DCB9D-69CB-4A39-A0F9-0999A4FEE9A4}" dt="2020-08-13T21:20:39.350" v="7304" actId="5793"/>
          <ac:spMkLst>
            <pc:docMk/>
            <pc:sldMk cId="2120923645" sldId="288"/>
            <ac:spMk id="4" creationId="{00000000-0000-0000-0000-000000000000}"/>
          </ac:spMkLst>
        </pc:spChg>
        <pc:spChg chg="del">
          <ac:chgData name="Christian Rea" userId="e2eb772d-6831-4ea0-91c7-32356d60afcd" providerId="ADAL" clId="{832DCB9D-69CB-4A39-A0F9-0999A4FEE9A4}" dt="2020-08-13T21:20:42.510" v="7305" actId="478"/>
          <ac:spMkLst>
            <pc:docMk/>
            <pc:sldMk cId="2120923645" sldId="288"/>
            <ac:spMk id="6" creationId="{00000000-0000-0000-0000-000000000000}"/>
          </ac:spMkLst>
        </pc:spChg>
        <pc:spChg chg="mod">
          <ac:chgData name="Christian Rea" userId="e2eb772d-6831-4ea0-91c7-32356d60afcd" providerId="ADAL" clId="{832DCB9D-69CB-4A39-A0F9-0999A4FEE9A4}" dt="2020-08-13T22:04:49.181" v="7777" actId="20577"/>
          <ac:spMkLst>
            <pc:docMk/>
            <pc:sldMk cId="2120923645" sldId="288"/>
            <ac:spMk id="7" creationId="{00000000-0000-0000-0000-000000000000}"/>
          </ac:spMkLst>
        </pc:spChg>
        <pc:picChg chg="add del mod">
          <ac:chgData name="Christian Rea" userId="e2eb772d-6831-4ea0-91c7-32356d60afcd" providerId="ADAL" clId="{832DCB9D-69CB-4A39-A0F9-0999A4FEE9A4}" dt="2020-08-13T21:22:03.499" v="7343"/>
          <ac:picMkLst>
            <pc:docMk/>
            <pc:sldMk cId="2120923645" sldId="288"/>
            <ac:picMk id="2050" creationId="{16640E6A-D1A2-43F1-A605-499E6F1EF12E}"/>
          </ac:picMkLst>
        </pc:picChg>
        <pc:picChg chg="add del mod">
          <ac:chgData name="Christian Rea" userId="e2eb772d-6831-4ea0-91c7-32356d60afcd" providerId="ADAL" clId="{832DCB9D-69CB-4A39-A0F9-0999A4FEE9A4}" dt="2020-08-13T21:23:42.738" v="7357" actId="478"/>
          <ac:picMkLst>
            <pc:docMk/>
            <pc:sldMk cId="2120923645" sldId="288"/>
            <ac:picMk id="2052" creationId="{D6F19BA7-F932-44E3-B05E-DDE13E25D800}"/>
          </ac:picMkLst>
        </pc:picChg>
      </pc:sldChg>
      <pc:sldChg chg="addSp delSp modSp add modAnim">
        <pc:chgData name="Christian Rea" userId="e2eb772d-6831-4ea0-91c7-32356d60afcd" providerId="ADAL" clId="{832DCB9D-69CB-4A39-A0F9-0999A4FEE9A4}" dt="2020-08-13T19:25:01.795" v="6835" actId="1076"/>
        <pc:sldMkLst>
          <pc:docMk/>
          <pc:sldMk cId="3511164649" sldId="289"/>
        </pc:sldMkLst>
        <pc:spChg chg="mod">
          <ac:chgData name="Christian Rea" userId="e2eb772d-6831-4ea0-91c7-32356d60afcd" providerId="ADAL" clId="{832DCB9D-69CB-4A39-A0F9-0999A4FEE9A4}" dt="2020-08-13T18:49:29.935" v="6504" actId="20577"/>
          <ac:spMkLst>
            <pc:docMk/>
            <pc:sldMk cId="3511164649" sldId="289"/>
            <ac:spMk id="4" creationId="{00000000-0000-0000-0000-000000000000}"/>
          </ac:spMkLst>
        </pc:spChg>
        <pc:spChg chg="mod">
          <ac:chgData name="Christian Rea" userId="e2eb772d-6831-4ea0-91c7-32356d60afcd" providerId="ADAL" clId="{832DCB9D-69CB-4A39-A0F9-0999A4FEE9A4}" dt="2020-08-13T19:23:19.704" v="6814" actId="20577"/>
          <ac:spMkLst>
            <pc:docMk/>
            <pc:sldMk cId="3511164649" sldId="289"/>
            <ac:spMk id="6" creationId="{00000000-0000-0000-0000-000000000000}"/>
          </ac:spMkLst>
        </pc:spChg>
        <pc:spChg chg="add del">
          <ac:chgData name="Christian Rea" userId="e2eb772d-6831-4ea0-91c7-32356d60afcd" providerId="ADAL" clId="{832DCB9D-69CB-4A39-A0F9-0999A4FEE9A4}" dt="2020-08-13T18:56:47.080" v="6620" actId="478"/>
          <ac:spMkLst>
            <pc:docMk/>
            <pc:sldMk cId="3511164649" sldId="289"/>
            <ac:spMk id="7" creationId="{00000000-0000-0000-0000-000000000000}"/>
          </ac:spMkLst>
        </pc:spChg>
        <pc:spChg chg="add mod">
          <ac:chgData name="Christian Rea" userId="e2eb772d-6831-4ea0-91c7-32356d60afcd" providerId="ADAL" clId="{832DCB9D-69CB-4A39-A0F9-0999A4FEE9A4}" dt="2020-08-13T19:17:44.467" v="6705" actId="6549"/>
          <ac:spMkLst>
            <pc:docMk/>
            <pc:sldMk cId="3511164649" sldId="289"/>
            <ac:spMk id="7" creationId="{ECEE2CD2-75D3-4E8A-9854-7016BE229871}"/>
          </ac:spMkLst>
        </pc:spChg>
        <pc:spChg chg="add mod">
          <ac:chgData name="Christian Rea" userId="e2eb772d-6831-4ea0-91c7-32356d60afcd" providerId="ADAL" clId="{832DCB9D-69CB-4A39-A0F9-0999A4FEE9A4}" dt="2020-08-13T19:18:11.381" v="6711" actId="1582"/>
          <ac:spMkLst>
            <pc:docMk/>
            <pc:sldMk cId="3511164649" sldId="289"/>
            <ac:spMk id="8" creationId="{4EF36DDB-4A05-4853-B1F2-D0C522E97914}"/>
          </ac:spMkLst>
        </pc:spChg>
        <pc:spChg chg="add mod">
          <ac:chgData name="Christian Rea" userId="e2eb772d-6831-4ea0-91c7-32356d60afcd" providerId="ADAL" clId="{832DCB9D-69CB-4A39-A0F9-0999A4FEE9A4}" dt="2020-08-13T19:19:11.121" v="6721" actId="1582"/>
          <ac:spMkLst>
            <pc:docMk/>
            <pc:sldMk cId="3511164649" sldId="289"/>
            <ac:spMk id="11" creationId="{50DED31F-B174-4CEA-9CA1-59DA3EF83D60}"/>
          </ac:spMkLst>
        </pc:spChg>
        <pc:spChg chg="add mod">
          <ac:chgData name="Christian Rea" userId="e2eb772d-6831-4ea0-91c7-32356d60afcd" providerId="ADAL" clId="{832DCB9D-69CB-4A39-A0F9-0999A4FEE9A4}" dt="2020-08-13T19:21:30.874" v="6742" actId="313"/>
          <ac:spMkLst>
            <pc:docMk/>
            <pc:sldMk cId="3511164649" sldId="289"/>
            <ac:spMk id="13" creationId="{829CBD46-E57F-4BEB-BA7C-D4392C4904AA}"/>
          </ac:spMkLst>
        </pc:spChg>
        <pc:spChg chg="add mod">
          <ac:chgData name="Christian Rea" userId="e2eb772d-6831-4ea0-91c7-32356d60afcd" providerId="ADAL" clId="{832DCB9D-69CB-4A39-A0F9-0999A4FEE9A4}" dt="2020-08-13T19:25:01.795" v="6835" actId="1076"/>
          <ac:spMkLst>
            <pc:docMk/>
            <pc:sldMk cId="3511164649" sldId="289"/>
            <ac:spMk id="14" creationId="{D2704EE6-6C90-4591-B8CA-D81CC863FDD8}"/>
          </ac:spMkLst>
        </pc:spChg>
        <pc:spChg chg="add mod">
          <ac:chgData name="Christian Rea" userId="e2eb772d-6831-4ea0-91c7-32356d60afcd" providerId="ADAL" clId="{832DCB9D-69CB-4A39-A0F9-0999A4FEE9A4}" dt="2020-08-13T19:24:55.702" v="6834" actId="1582"/>
          <ac:spMkLst>
            <pc:docMk/>
            <pc:sldMk cId="3511164649" sldId="289"/>
            <ac:spMk id="15" creationId="{A054C067-DD2A-4228-B8AB-5FF6919821E4}"/>
          </ac:spMkLst>
        </pc:spChg>
        <pc:picChg chg="add del mod">
          <ac:chgData name="Christian Rea" userId="e2eb772d-6831-4ea0-91c7-32356d60afcd" providerId="ADAL" clId="{832DCB9D-69CB-4A39-A0F9-0999A4FEE9A4}" dt="2020-08-13T18:56:36.146" v="6616"/>
          <ac:picMkLst>
            <pc:docMk/>
            <pc:sldMk cId="3511164649" sldId="289"/>
            <ac:picMk id="2" creationId="{D95EBC2A-0CB6-4B5B-AAAE-90B1433EC868}"/>
          </ac:picMkLst>
        </pc:picChg>
        <pc:picChg chg="add del mod">
          <ac:chgData name="Christian Rea" userId="e2eb772d-6831-4ea0-91c7-32356d60afcd" providerId="ADAL" clId="{832DCB9D-69CB-4A39-A0F9-0999A4FEE9A4}" dt="2020-08-13T18:56:33.801" v="6614"/>
          <ac:picMkLst>
            <pc:docMk/>
            <pc:sldMk cId="3511164649" sldId="289"/>
            <ac:picMk id="8" creationId="{BEDA60AA-8FA3-4AF8-A4C4-C3D4F9457CEB}"/>
          </ac:picMkLst>
        </pc:picChg>
        <pc:picChg chg="add mod">
          <ac:chgData name="Christian Rea" userId="e2eb772d-6831-4ea0-91c7-32356d60afcd" providerId="ADAL" clId="{832DCB9D-69CB-4A39-A0F9-0999A4FEE9A4}" dt="2020-08-13T18:57:19.619" v="6632" actId="14100"/>
          <ac:picMkLst>
            <pc:docMk/>
            <pc:sldMk cId="3511164649" sldId="289"/>
            <ac:picMk id="10" creationId="{E7D8D36F-386E-4807-B241-5F0437340646}"/>
          </ac:picMkLst>
        </pc:picChg>
        <pc:picChg chg="add del">
          <ac:chgData name="Christian Rea" userId="e2eb772d-6831-4ea0-91c7-32356d60afcd" providerId="ADAL" clId="{832DCB9D-69CB-4A39-A0F9-0999A4FEE9A4}" dt="2020-08-13T18:56:52.070" v="6622"/>
          <ac:picMkLst>
            <pc:docMk/>
            <pc:sldMk cId="3511164649" sldId="289"/>
            <ac:picMk id="11" creationId="{0182A346-780F-4AF9-8F61-46FFE2409E2F}"/>
          </ac:picMkLst>
        </pc:picChg>
        <pc:picChg chg="add mod ord">
          <ac:chgData name="Christian Rea" userId="e2eb772d-6831-4ea0-91c7-32356d60afcd" providerId="ADAL" clId="{832DCB9D-69CB-4A39-A0F9-0999A4FEE9A4}" dt="2020-08-13T18:57:12.509" v="6629" actId="1076"/>
          <ac:picMkLst>
            <pc:docMk/>
            <pc:sldMk cId="3511164649" sldId="289"/>
            <ac:picMk id="12" creationId="{BC54C9CD-0EB8-432C-B505-80FEA732F6C8}"/>
          </ac:picMkLst>
        </pc:picChg>
      </pc:sldChg>
      <pc:sldChg chg="addSp delSp modSp add">
        <pc:chgData name="Christian Rea" userId="e2eb772d-6831-4ea0-91c7-32356d60afcd" providerId="ADAL" clId="{832DCB9D-69CB-4A39-A0F9-0999A4FEE9A4}" dt="2020-08-13T18:45:18.916" v="6420" actId="14100"/>
        <pc:sldMkLst>
          <pc:docMk/>
          <pc:sldMk cId="2277208686" sldId="290"/>
        </pc:sldMkLst>
        <pc:spChg chg="mod">
          <ac:chgData name="Christian Rea" userId="e2eb772d-6831-4ea0-91c7-32356d60afcd" providerId="ADAL" clId="{832DCB9D-69CB-4A39-A0F9-0999A4FEE9A4}" dt="2020-08-13T18:39:07.208" v="6365" actId="20577"/>
          <ac:spMkLst>
            <pc:docMk/>
            <pc:sldMk cId="2277208686" sldId="290"/>
            <ac:spMk id="4" creationId="{00000000-0000-0000-0000-000000000000}"/>
          </ac:spMkLst>
        </pc:spChg>
        <pc:spChg chg="del">
          <ac:chgData name="Christian Rea" userId="e2eb772d-6831-4ea0-91c7-32356d60afcd" providerId="ADAL" clId="{832DCB9D-69CB-4A39-A0F9-0999A4FEE9A4}" dt="2020-08-13T18:39:22.628" v="6367" actId="478"/>
          <ac:spMkLst>
            <pc:docMk/>
            <pc:sldMk cId="2277208686" sldId="290"/>
            <ac:spMk id="6" creationId="{00000000-0000-0000-0000-000000000000}"/>
          </ac:spMkLst>
        </pc:spChg>
        <pc:spChg chg="del">
          <ac:chgData name="Christian Rea" userId="e2eb772d-6831-4ea0-91c7-32356d60afcd" providerId="ADAL" clId="{832DCB9D-69CB-4A39-A0F9-0999A4FEE9A4}" dt="2020-08-13T18:39:21.441" v="6366" actId="478"/>
          <ac:spMkLst>
            <pc:docMk/>
            <pc:sldMk cId="2277208686" sldId="290"/>
            <ac:spMk id="7" creationId="{00000000-0000-0000-0000-000000000000}"/>
          </ac:spMkLst>
        </pc:spChg>
        <pc:picChg chg="add mod">
          <ac:chgData name="Christian Rea" userId="e2eb772d-6831-4ea0-91c7-32356d60afcd" providerId="ADAL" clId="{832DCB9D-69CB-4A39-A0F9-0999A4FEE9A4}" dt="2020-08-13T18:43:44.528" v="6408" actId="1076"/>
          <ac:picMkLst>
            <pc:docMk/>
            <pc:sldMk cId="2277208686" sldId="290"/>
            <ac:picMk id="8" creationId="{5D7ED38A-9E39-4B3E-9719-3A0BD71CBAA5}"/>
          </ac:picMkLst>
        </pc:picChg>
        <pc:picChg chg="add mod">
          <ac:chgData name="Christian Rea" userId="e2eb772d-6831-4ea0-91c7-32356d60afcd" providerId="ADAL" clId="{832DCB9D-69CB-4A39-A0F9-0999A4FEE9A4}" dt="2020-08-13T18:42:31.391" v="6395" actId="1076"/>
          <ac:picMkLst>
            <pc:docMk/>
            <pc:sldMk cId="2277208686" sldId="290"/>
            <ac:picMk id="10" creationId="{AC94BD15-EC90-4E5A-9B1C-B7EE5D356C05}"/>
          </ac:picMkLst>
        </pc:picChg>
        <pc:picChg chg="add mod">
          <ac:chgData name="Christian Rea" userId="e2eb772d-6831-4ea0-91c7-32356d60afcd" providerId="ADAL" clId="{832DCB9D-69CB-4A39-A0F9-0999A4FEE9A4}" dt="2020-08-13T18:43:59.234" v="6412" actId="1076"/>
          <ac:picMkLst>
            <pc:docMk/>
            <pc:sldMk cId="2277208686" sldId="290"/>
            <ac:picMk id="11" creationId="{95A9A088-03CD-4B4D-A077-C08CEFE291E1}"/>
          </ac:picMkLst>
        </pc:picChg>
        <pc:picChg chg="add mod">
          <ac:chgData name="Christian Rea" userId="e2eb772d-6831-4ea0-91c7-32356d60afcd" providerId="ADAL" clId="{832DCB9D-69CB-4A39-A0F9-0999A4FEE9A4}" dt="2020-08-13T18:42:33.316" v="6396" actId="1076"/>
          <ac:picMkLst>
            <pc:docMk/>
            <pc:sldMk cId="2277208686" sldId="290"/>
            <ac:picMk id="12" creationId="{0E7F2BDF-E6F1-41CE-89FE-709343D11361}"/>
          </ac:picMkLst>
        </pc:picChg>
        <pc:picChg chg="add mod">
          <ac:chgData name="Christian Rea" userId="e2eb772d-6831-4ea0-91c7-32356d60afcd" providerId="ADAL" clId="{832DCB9D-69CB-4A39-A0F9-0999A4FEE9A4}" dt="2020-08-13T18:43:30.523" v="6401" actId="1076"/>
          <ac:picMkLst>
            <pc:docMk/>
            <pc:sldMk cId="2277208686" sldId="290"/>
            <ac:picMk id="2050" creationId="{B2774D25-F53E-47A4-B200-ADDA0669BDAD}"/>
          </ac:picMkLst>
        </pc:picChg>
        <pc:picChg chg="add mod">
          <ac:chgData name="Christian Rea" userId="e2eb772d-6831-4ea0-91c7-32356d60afcd" providerId="ADAL" clId="{832DCB9D-69CB-4A39-A0F9-0999A4FEE9A4}" dt="2020-08-13T18:42:30.492" v="6394" actId="1076"/>
          <ac:picMkLst>
            <pc:docMk/>
            <pc:sldMk cId="2277208686" sldId="290"/>
            <ac:picMk id="2052" creationId="{E872CDA9-438F-4034-ACB4-961491719BC1}"/>
          </ac:picMkLst>
        </pc:picChg>
        <pc:picChg chg="add del mod">
          <ac:chgData name="Christian Rea" userId="e2eb772d-6831-4ea0-91c7-32356d60afcd" providerId="ADAL" clId="{832DCB9D-69CB-4A39-A0F9-0999A4FEE9A4}" dt="2020-08-13T18:45:15.571" v="6418" actId="478"/>
          <ac:picMkLst>
            <pc:docMk/>
            <pc:sldMk cId="2277208686" sldId="290"/>
            <ac:picMk id="2054" creationId="{8F54B47F-B20B-45B0-8BD0-348D7A31EB73}"/>
          </ac:picMkLst>
        </pc:picChg>
        <pc:picChg chg="add mod">
          <ac:chgData name="Christian Rea" userId="e2eb772d-6831-4ea0-91c7-32356d60afcd" providerId="ADAL" clId="{832DCB9D-69CB-4A39-A0F9-0999A4FEE9A4}" dt="2020-08-13T18:45:18.916" v="6420" actId="14100"/>
          <ac:picMkLst>
            <pc:docMk/>
            <pc:sldMk cId="2277208686" sldId="290"/>
            <ac:picMk id="2056" creationId="{E2B33E44-C0A2-47AB-8CC1-A4696AB58857}"/>
          </ac:picMkLst>
        </pc:picChg>
      </pc:sldChg>
      <pc:sldChg chg="addSp delSp modSp add">
        <pc:chgData name="Christian Rea" userId="e2eb772d-6831-4ea0-91c7-32356d60afcd" providerId="ADAL" clId="{832DCB9D-69CB-4A39-A0F9-0999A4FEE9A4}" dt="2020-08-13T21:38:30.565" v="7635" actId="20577"/>
        <pc:sldMkLst>
          <pc:docMk/>
          <pc:sldMk cId="752780888" sldId="292"/>
        </pc:sldMkLst>
        <pc:spChg chg="mod">
          <ac:chgData name="Christian Rea" userId="e2eb772d-6831-4ea0-91c7-32356d60afcd" providerId="ADAL" clId="{832DCB9D-69CB-4A39-A0F9-0999A4FEE9A4}" dt="2020-08-13T21:34:43.467" v="7485" actId="20577"/>
          <ac:spMkLst>
            <pc:docMk/>
            <pc:sldMk cId="752780888" sldId="292"/>
            <ac:spMk id="4" creationId="{00000000-0000-0000-0000-000000000000}"/>
          </ac:spMkLst>
        </pc:spChg>
        <pc:spChg chg="mod">
          <ac:chgData name="Christian Rea" userId="e2eb772d-6831-4ea0-91c7-32356d60afcd" providerId="ADAL" clId="{832DCB9D-69CB-4A39-A0F9-0999A4FEE9A4}" dt="2020-08-13T21:38:30.565" v="7635" actId="20577"/>
          <ac:spMkLst>
            <pc:docMk/>
            <pc:sldMk cId="752780888" sldId="292"/>
            <ac:spMk id="6" creationId="{00000000-0000-0000-0000-000000000000}"/>
          </ac:spMkLst>
        </pc:spChg>
        <pc:spChg chg="del">
          <ac:chgData name="Christian Rea" userId="e2eb772d-6831-4ea0-91c7-32356d60afcd" providerId="ADAL" clId="{832DCB9D-69CB-4A39-A0F9-0999A4FEE9A4}" dt="2020-08-13T21:37:02.860" v="7486"/>
          <ac:spMkLst>
            <pc:docMk/>
            <pc:sldMk cId="752780888" sldId="292"/>
            <ac:spMk id="7" creationId="{00000000-0000-0000-0000-000000000000}"/>
          </ac:spMkLst>
        </pc:spChg>
        <pc:picChg chg="add mod">
          <ac:chgData name="Christian Rea" userId="e2eb772d-6831-4ea0-91c7-32356d60afcd" providerId="ADAL" clId="{832DCB9D-69CB-4A39-A0F9-0999A4FEE9A4}" dt="2020-08-13T21:37:08.372" v="7487" actId="1440"/>
          <ac:picMkLst>
            <pc:docMk/>
            <pc:sldMk cId="752780888" sldId="292"/>
            <ac:picMk id="2" creationId="{567F44E6-CFCF-4184-885F-D80025FE021E}"/>
          </ac:picMkLst>
        </pc:picChg>
      </pc:sldChg>
      <pc:sldChg chg="addSp delSp modSp add">
        <pc:chgData name="Christian Rea" userId="e2eb772d-6831-4ea0-91c7-32356d60afcd" providerId="ADAL" clId="{832DCB9D-69CB-4A39-A0F9-0999A4FEE9A4}" dt="2020-08-13T19:39:11.097" v="7067" actId="167"/>
        <pc:sldMkLst>
          <pc:docMk/>
          <pc:sldMk cId="4031182952" sldId="293"/>
        </pc:sldMkLst>
        <pc:spChg chg="add mod">
          <ac:chgData name="Christian Rea" userId="e2eb772d-6831-4ea0-91c7-32356d60afcd" providerId="ADAL" clId="{832DCB9D-69CB-4A39-A0F9-0999A4FEE9A4}" dt="2020-08-13T19:36:08.329" v="7045" actId="1076"/>
          <ac:spMkLst>
            <pc:docMk/>
            <pc:sldMk cId="4031182952" sldId="293"/>
            <ac:spMk id="2" creationId="{36A2EFF9-8054-4F68-A8BD-D11C794A2C06}"/>
          </ac:spMkLst>
        </pc:spChg>
        <pc:spChg chg="mod">
          <ac:chgData name="Christian Rea" userId="e2eb772d-6831-4ea0-91c7-32356d60afcd" providerId="ADAL" clId="{832DCB9D-69CB-4A39-A0F9-0999A4FEE9A4}" dt="2020-08-13T19:25:59.907" v="6864" actId="20577"/>
          <ac:spMkLst>
            <pc:docMk/>
            <pc:sldMk cId="4031182952" sldId="293"/>
            <ac:spMk id="4" creationId="{00000000-0000-0000-0000-000000000000}"/>
          </ac:spMkLst>
        </pc:spChg>
        <pc:spChg chg="del">
          <ac:chgData name="Christian Rea" userId="e2eb772d-6831-4ea0-91c7-32356d60afcd" providerId="ADAL" clId="{832DCB9D-69CB-4A39-A0F9-0999A4FEE9A4}" dt="2020-08-13T19:25:50.266" v="6837" actId="478"/>
          <ac:spMkLst>
            <pc:docMk/>
            <pc:sldMk cId="4031182952" sldId="293"/>
            <ac:spMk id="6" creationId="{00000000-0000-0000-0000-000000000000}"/>
          </ac:spMkLst>
        </pc:spChg>
        <pc:spChg chg="del">
          <ac:chgData name="Christian Rea" userId="e2eb772d-6831-4ea0-91c7-32356d60afcd" providerId="ADAL" clId="{832DCB9D-69CB-4A39-A0F9-0999A4FEE9A4}" dt="2020-08-13T19:25:48.512" v="6836" actId="478"/>
          <ac:spMkLst>
            <pc:docMk/>
            <pc:sldMk cId="4031182952" sldId="293"/>
            <ac:spMk id="7" creationId="{00000000-0000-0000-0000-000000000000}"/>
          </ac:spMkLst>
        </pc:spChg>
        <pc:spChg chg="add mod">
          <ac:chgData name="Christian Rea" userId="e2eb772d-6831-4ea0-91c7-32356d60afcd" providerId="ADAL" clId="{832DCB9D-69CB-4A39-A0F9-0999A4FEE9A4}" dt="2020-08-13T19:36:25.068" v="7049" actId="1076"/>
          <ac:spMkLst>
            <pc:docMk/>
            <pc:sldMk cId="4031182952" sldId="293"/>
            <ac:spMk id="26" creationId="{B717B64B-AA1A-4399-ABB5-3425BFA9D4C5}"/>
          </ac:spMkLst>
        </pc:spChg>
        <pc:picChg chg="add mod">
          <ac:chgData name="Christian Rea" userId="e2eb772d-6831-4ea0-91c7-32356d60afcd" providerId="ADAL" clId="{832DCB9D-69CB-4A39-A0F9-0999A4FEE9A4}" dt="2020-08-13T19:26:29.771" v="6870" actId="1076"/>
          <ac:picMkLst>
            <pc:docMk/>
            <pc:sldMk cId="4031182952" sldId="293"/>
            <ac:picMk id="1026" creationId="{B092E31A-D394-488F-BD6E-39FBCCBFA5CE}"/>
          </ac:picMkLst>
        </pc:picChg>
        <pc:picChg chg="add mod">
          <ac:chgData name="Christian Rea" userId="e2eb772d-6831-4ea0-91c7-32356d60afcd" providerId="ADAL" clId="{832DCB9D-69CB-4A39-A0F9-0999A4FEE9A4}" dt="2020-08-13T19:26:36.421" v="6873" actId="1076"/>
          <ac:picMkLst>
            <pc:docMk/>
            <pc:sldMk cId="4031182952" sldId="293"/>
            <ac:picMk id="1028" creationId="{4C4B2BDB-2A49-4CA5-B156-CEE53B7B3D12}"/>
          </ac:picMkLst>
        </pc:picChg>
        <pc:picChg chg="add del mod">
          <ac:chgData name="Christian Rea" userId="e2eb772d-6831-4ea0-91c7-32356d60afcd" providerId="ADAL" clId="{832DCB9D-69CB-4A39-A0F9-0999A4FEE9A4}" dt="2020-08-13T19:28:56.022" v="6878" actId="478"/>
          <ac:picMkLst>
            <pc:docMk/>
            <pc:sldMk cId="4031182952" sldId="293"/>
            <ac:picMk id="1030" creationId="{A2F23DD3-EAE8-47E4-B171-D970C8C4D5A1}"/>
          </ac:picMkLst>
        </pc:picChg>
        <pc:picChg chg="add mod ord">
          <ac:chgData name="Christian Rea" userId="e2eb772d-6831-4ea0-91c7-32356d60afcd" providerId="ADAL" clId="{832DCB9D-69CB-4A39-A0F9-0999A4FEE9A4}" dt="2020-08-13T19:39:11.097" v="7067" actId="167"/>
          <ac:picMkLst>
            <pc:docMk/>
            <pc:sldMk cId="4031182952" sldId="293"/>
            <ac:picMk id="1032" creationId="{0D031B62-9606-4855-A247-F3809A381AEF}"/>
          </ac:picMkLst>
        </pc:picChg>
        <pc:picChg chg="add mod">
          <ac:chgData name="Christian Rea" userId="e2eb772d-6831-4ea0-91c7-32356d60afcd" providerId="ADAL" clId="{832DCB9D-69CB-4A39-A0F9-0999A4FEE9A4}" dt="2020-08-13T19:36:17.667" v="7048" actId="1076"/>
          <ac:picMkLst>
            <pc:docMk/>
            <pc:sldMk cId="4031182952" sldId="293"/>
            <ac:picMk id="1034" creationId="{03D3ACB4-3CCF-4962-B530-CEE64CAFD9C1}"/>
          </ac:picMkLst>
        </pc:picChg>
        <pc:picChg chg="add mod">
          <ac:chgData name="Christian Rea" userId="e2eb772d-6831-4ea0-91c7-32356d60afcd" providerId="ADAL" clId="{832DCB9D-69CB-4A39-A0F9-0999A4FEE9A4}" dt="2020-08-13T19:36:46.749" v="7054" actId="1076"/>
          <ac:picMkLst>
            <pc:docMk/>
            <pc:sldMk cId="4031182952" sldId="293"/>
            <ac:picMk id="1036" creationId="{6A0B0967-407D-4A08-8875-45F20B9C23FC}"/>
          </ac:picMkLst>
        </pc:picChg>
        <pc:picChg chg="add mod ord modCrop">
          <ac:chgData name="Christian Rea" userId="e2eb772d-6831-4ea0-91c7-32356d60afcd" providerId="ADAL" clId="{832DCB9D-69CB-4A39-A0F9-0999A4FEE9A4}" dt="2020-08-13T19:39:04.358" v="7066" actId="1076"/>
          <ac:picMkLst>
            <pc:docMk/>
            <pc:sldMk cId="4031182952" sldId="293"/>
            <ac:picMk id="1038" creationId="{678F7517-E26A-4B23-A1AF-845EBE95B8EB}"/>
          </ac:picMkLst>
        </pc:picChg>
        <pc:cxnChg chg="add mod">
          <ac:chgData name="Christian Rea" userId="e2eb772d-6831-4ea0-91c7-32356d60afcd" providerId="ADAL" clId="{832DCB9D-69CB-4A39-A0F9-0999A4FEE9A4}" dt="2020-08-13T19:36:08.329" v="7045" actId="1076"/>
          <ac:cxnSpMkLst>
            <pc:docMk/>
            <pc:sldMk cId="4031182952" sldId="293"/>
            <ac:cxnSpMk id="5" creationId="{E9BC3199-D73E-4C86-BB56-BC3F5549F367}"/>
          </ac:cxnSpMkLst>
        </pc:cxnChg>
        <pc:cxnChg chg="add mod">
          <ac:chgData name="Christian Rea" userId="e2eb772d-6831-4ea0-91c7-32356d60afcd" providerId="ADAL" clId="{832DCB9D-69CB-4A39-A0F9-0999A4FEE9A4}" dt="2020-08-13T19:36:08.329" v="7045" actId="1076"/>
          <ac:cxnSpMkLst>
            <pc:docMk/>
            <pc:sldMk cId="4031182952" sldId="293"/>
            <ac:cxnSpMk id="12" creationId="{37C83657-E65B-4515-AE0E-7D826D363D67}"/>
          </ac:cxnSpMkLst>
        </pc:cxnChg>
        <pc:cxnChg chg="add mod">
          <ac:chgData name="Christian Rea" userId="e2eb772d-6831-4ea0-91c7-32356d60afcd" providerId="ADAL" clId="{832DCB9D-69CB-4A39-A0F9-0999A4FEE9A4}" dt="2020-08-13T19:36:25.068" v="7049" actId="1076"/>
          <ac:cxnSpMkLst>
            <pc:docMk/>
            <pc:sldMk cId="4031182952" sldId="293"/>
            <ac:cxnSpMk id="27" creationId="{69914417-1FA8-4786-9577-17898A53AA7D}"/>
          </ac:cxnSpMkLst>
        </pc:cxnChg>
      </pc:sldChg>
      <pc:sldChg chg="addSp delSp modSp add">
        <pc:chgData name="Christian Rea" userId="e2eb772d-6831-4ea0-91c7-32356d60afcd" providerId="ADAL" clId="{832DCB9D-69CB-4A39-A0F9-0999A4FEE9A4}" dt="2020-08-13T21:12:20.808" v="7238" actId="1076"/>
        <pc:sldMkLst>
          <pc:docMk/>
          <pc:sldMk cId="3814246805" sldId="294"/>
        </pc:sldMkLst>
        <pc:spChg chg="mod">
          <ac:chgData name="Christian Rea" userId="e2eb772d-6831-4ea0-91c7-32356d60afcd" providerId="ADAL" clId="{832DCB9D-69CB-4A39-A0F9-0999A4FEE9A4}" dt="2020-08-13T21:07:02.197" v="7130" actId="20577"/>
          <ac:spMkLst>
            <pc:docMk/>
            <pc:sldMk cId="3814246805" sldId="294"/>
            <ac:spMk id="2" creationId="{CBEFD699-C679-4C8D-B45F-C7405B00E661}"/>
          </ac:spMkLst>
        </pc:spChg>
        <pc:spChg chg="del">
          <ac:chgData name="Christian Rea" userId="e2eb772d-6831-4ea0-91c7-32356d60afcd" providerId="ADAL" clId="{832DCB9D-69CB-4A39-A0F9-0999A4FEE9A4}" dt="2020-08-13T21:07:27.350" v="7132" actId="478"/>
          <ac:spMkLst>
            <pc:docMk/>
            <pc:sldMk cId="3814246805" sldId="294"/>
            <ac:spMk id="3" creationId="{1E2DB460-3F9E-4CFC-83A5-446486035B39}"/>
          </ac:spMkLst>
        </pc:spChg>
        <pc:spChg chg="mod">
          <ac:chgData name="Christian Rea" userId="e2eb772d-6831-4ea0-91c7-32356d60afcd" providerId="ADAL" clId="{832DCB9D-69CB-4A39-A0F9-0999A4FEE9A4}" dt="2020-08-13T21:12:12.598" v="7235" actId="12"/>
          <ac:spMkLst>
            <pc:docMk/>
            <pc:sldMk cId="3814246805" sldId="294"/>
            <ac:spMk id="4" creationId="{EF28433B-C9BF-45BB-96A8-13CE5D85FD26}"/>
          </ac:spMkLst>
        </pc:spChg>
        <pc:picChg chg="add mod">
          <ac:chgData name="Christian Rea" userId="e2eb772d-6831-4ea0-91c7-32356d60afcd" providerId="ADAL" clId="{832DCB9D-69CB-4A39-A0F9-0999A4FEE9A4}" dt="2020-08-13T21:12:20.808" v="7238" actId="1076"/>
          <ac:picMkLst>
            <pc:docMk/>
            <pc:sldMk cId="3814246805" sldId="294"/>
            <ac:picMk id="6" creationId="{26CBDE24-3325-4A06-99BA-000136DA37F7}"/>
          </ac:picMkLst>
        </pc:picChg>
      </pc:sldChg>
      <pc:sldChg chg="delSp modSp add">
        <pc:chgData name="Christian Rea" userId="e2eb772d-6831-4ea0-91c7-32356d60afcd" providerId="ADAL" clId="{832DCB9D-69CB-4A39-A0F9-0999A4FEE9A4}" dt="2020-08-19T12:51:19.812" v="7830" actId="12"/>
        <pc:sldMkLst>
          <pc:docMk/>
          <pc:sldMk cId="1581200014" sldId="295"/>
        </pc:sldMkLst>
        <pc:spChg chg="mod">
          <ac:chgData name="Christian Rea" userId="e2eb772d-6831-4ea0-91c7-32356d60afcd" providerId="ADAL" clId="{832DCB9D-69CB-4A39-A0F9-0999A4FEE9A4}" dt="2020-08-13T21:03:14.971" v="7086"/>
          <ac:spMkLst>
            <pc:docMk/>
            <pc:sldMk cId="1581200014" sldId="295"/>
            <ac:spMk id="2" creationId="{3147ACFB-4936-4426-B850-7FA5195C44BB}"/>
          </ac:spMkLst>
        </pc:spChg>
        <pc:spChg chg="del">
          <ac:chgData name="Christian Rea" userId="e2eb772d-6831-4ea0-91c7-32356d60afcd" providerId="ADAL" clId="{832DCB9D-69CB-4A39-A0F9-0999A4FEE9A4}" dt="2020-08-13T21:02:04.982" v="7085" actId="478"/>
          <ac:spMkLst>
            <pc:docMk/>
            <pc:sldMk cId="1581200014" sldId="295"/>
            <ac:spMk id="3" creationId="{837846A2-6A4C-42A1-BC9D-EBEF1EFE8B5F}"/>
          </ac:spMkLst>
        </pc:spChg>
        <pc:spChg chg="mod">
          <ac:chgData name="Christian Rea" userId="e2eb772d-6831-4ea0-91c7-32356d60afcd" providerId="ADAL" clId="{832DCB9D-69CB-4A39-A0F9-0999A4FEE9A4}" dt="2020-08-19T12:51:19.812" v="7830" actId="12"/>
          <ac:spMkLst>
            <pc:docMk/>
            <pc:sldMk cId="1581200014" sldId="295"/>
            <ac:spMk id="4" creationId="{CA916567-5473-467F-AD8F-8D3134FD0118}"/>
          </ac:spMkLst>
        </pc:spChg>
      </pc:sldChg>
      <pc:sldChg chg="modSp add ord">
        <pc:chgData name="Christian Rea" userId="e2eb772d-6831-4ea0-91c7-32356d60afcd" providerId="ADAL" clId="{832DCB9D-69CB-4A39-A0F9-0999A4FEE9A4}" dt="2020-08-13T20:00:20.026" v="7082" actId="20577"/>
        <pc:sldMkLst>
          <pc:docMk/>
          <pc:sldMk cId="3104822642" sldId="296"/>
        </pc:sldMkLst>
        <pc:spChg chg="mod">
          <ac:chgData name="Christian Rea" userId="e2eb772d-6831-4ea0-91c7-32356d60afcd" providerId="ADAL" clId="{832DCB9D-69CB-4A39-A0F9-0999A4FEE9A4}" dt="2020-08-13T20:00:20.026" v="7082" actId="20577"/>
          <ac:spMkLst>
            <pc:docMk/>
            <pc:sldMk cId="3104822642" sldId="296"/>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664756-88DA-48A4-881D-B0172CC0963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C81E4478-E5D5-4504-B512-8752FAD74DA0}">
      <dgm:prSet phldrT="[Text]"/>
      <dgm:spPr/>
      <dgm:t>
        <a:bodyPr/>
        <a:lstStyle/>
        <a:p>
          <a:r>
            <a:rPr lang="en-US" dirty="0"/>
            <a:t>1. Supplier</a:t>
          </a:r>
        </a:p>
      </dgm:t>
    </dgm:pt>
    <dgm:pt modelId="{7377EE9D-65C3-45C3-8759-B510B32D7FBB}" type="parTrans" cxnId="{7A4EAA30-077F-424B-AC6B-4DED4285E001}">
      <dgm:prSet/>
      <dgm:spPr/>
      <dgm:t>
        <a:bodyPr/>
        <a:lstStyle/>
        <a:p>
          <a:endParaRPr lang="en-US"/>
        </a:p>
      </dgm:t>
    </dgm:pt>
    <dgm:pt modelId="{E9F1E66E-B7AE-4778-B089-C17DFC6C7FA5}" type="sibTrans" cxnId="{7A4EAA30-077F-424B-AC6B-4DED4285E001}">
      <dgm:prSet/>
      <dgm:spPr>
        <a:solidFill>
          <a:schemeClr val="accent2"/>
        </a:solidFill>
        <a:ln>
          <a:solidFill>
            <a:schemeClr val="tx1"/>
          </a:solidFill>
        </a:ln>
      </dgm:spPr>
      <dgm:t>
        <a:bodyPr/>
        <a:lstStyle/>
        <a:p>
          <a:endParaRPr lang="en-US"/>
        </a:p>
      </dgm:t>
    </dgm:pt>
    <dgm:pt modelId="{9BB84D2F-8516-4933-A2AF-984CD9BA1D56}">
      <dgm:prSet phldrT="[Text]"/>
      <dgm:spPr/>
      <dgm:t>
        <a:bodyPr/>
        <a:lstStyle/>
        <a:p>
          <a:r>
            <a:rPr lang="en-US" b="1" dirty="0"/>
            <a:t>RESPONSIBLE</a:t>
          </a:r>
        </a:p>
      </dgm:t>
    </dgm:pt>
    <dgm:pt modelId="{D23D8BE4-EB1D-494A-8E7D-F53AA93B1094}" type="parTrans" cxnId="{C6FEC051-D45F-42A1-8F9C-7D9F81AA7E88}">
      <dgm:prSet/>
      <dgm:spPr/>
      <dgm:t>
        <a:bodyPr/>
        <a:lstStyle/>
        <a:p>
          <a:endParaRPr lang="en-US"/>
        </a:p>
      </dgm:t>
    </dgm:pt>
    <dgm:pt modelId="{78632BB0-CDF4-4709-B93A-16403A8658D9}" type="sibTrans" cxnId="{C6FEC051-D45F-42A1-8F9C-7D9F81AA7E88}">
      <dgm:prSet/>
      <dgm:spPr/>
      <dgm:t>
        <a:bodyPr/>
        <a:lstStyle/>
        <a:p>
          <a:endParaRPr lang="en-US"/>
        </a:p>
      </dgm:t>
    </dgm:pt>
    <dgm:pt modelId="{0AAF980C-7B57-499E-9409-B5D37B66513A}">
      <dgm:prSet phldrT="[Text]"/>
      <dgm:spPr/>
      <dgm:t>
        <a:bodyPr/>
        <a:lstStyle/>
        <a:p>
          <a:r>
            <a:rPr lang="en-US" dirty="0"/>
            <a:t>2. Sourcing Manager</a:t>
          </a:r>
        </a:p>
      </dgm:t>
    </dgm:pt>
    <dgm:pt modelId="{6630DE52-A9B4-4057-A089-DB42BB054C21}" type="parTrans" cxnId="{465BAC32-BA9B-4074-A752-899099696C18}">
      <dgm:prSet/>
      <dgm:spPr/>
      <dgm:t>
        <a:bodyPr/>
        <a:lstStyle/>
        <a:p>
          <a:endParaRPr lang="en-US"/>
        </a:p>
      </dgm:t>
    </dgm:pt>
    <dgm:pt modelId="{0363C3EF-0348-418A-8EC4-3F2F1422FC3E}" type="sibTrans" cxnId="{465BAC32-BA9B-4074-A752-899099696C18}">
      <dgm:prSet/>
      <dgm:spPr>
        <a:solidFill>
          <a:schemeClr val="accent2"/>
        </a:solidFill>
        <a:ln>
          <a:solidFill>
            <a:schemeClr val="tx1"/>
          </a:solidFill>
        </a:ln>
      </dgm:spPr>
      <dgm:t>
        <a:bodyPr/>
        <a:lstStyle/>
        <a:p>
          <a:endParaRPr lang="en-US"/>
        </a:p>
      </dgm:t>
    </dgm:pt>
    <dgm:pt modelId="{36EC1478-F959-4A7A-98DC-7E3B71EB8515}">
      <dgm:prSet phldrT="[Text]"/>
      <dgm:spPr/>
      <dgm:t>
        <a:bodyPr/>
        <a:lstStyle/>
        <a:p>
          <a:r>
            <a:rPr lang="en-US" b="1" dirty="0"/>
            <a:t>ACCOUNTABLE</a:t>
          </a:r>
        </a:p>
      </dgm:t>
    </dgm:pt>
    <dgm:pt modelId="{45FA0A62-5038-4285-80E8-F358107ED795}" type="parTrans" cxnId="{88581086-3EF1-4B98-84C9-5DAA5391576D}">
      <dgm:prSet/>
      <dgm:spPr/>
      <dgm:t>
        <a:bodyPr/>
        <a:lstStyle/>
        <a:p>
          <a:endParaRPr lang="en-US"/>
        </a:p>
      </dgm:t>
    </dgm:pt>
    <dgm:pt modelId="{37FF1DE9-555E-48CB-A910-2E15F25486F5}" type="sibTrans" cxnId="{88581086-3EF1-4B98-84C9-5DAA5391576D}">
      <dgm:prSet/>
      <dgm:spPr/>
      <dgm:t>
        <a:bodyPr/>
        <a:lstStyle/>
        <a:p>
          <a:endParaRPr lang="en-US"/>
        </a:p>
      </dgm:t>
    </dgm:pt>
    <dgm:pt modelId="{C0EC4B52-D728-431E-9E66-3E2C447AE9AD}">
      <dgm:prSet phldrT="[Text]"/>
      <dgm:spPr/>
      <dgm:t>
        <a:bodyPr/>
        <a:lstStyle/>
        <a:p>
          <a:r>
            <a:rPr lang="en-US" dirty="0"/>
            <a:t>3. Plant Packaging Representative</a:t>
          </a:r>
        </a:p>
      </dgm:t>
    </dgm:pt>
    <dgm:pt modelId="{B5E86D9E-D2EF-4C0F-97AB-EC7A3BA9620F}" type="parTrans" cxnId="{7CD1A51C-78E7-450C-8AB7-266A0D7BC576}">
      <dgm:prSet/>
      <dgm:spPr/>
      <dgm:t>
        <a:bodyPr/>
        <a:lstStyle/>
        <a:p>
          <a:endParaRPr lang="en-US"/>
        </a:p>
      </dgm:t>
    </dgm:pt>
    <dgm:pt modelId="{CD310236-16C0-4CF8-99ED-5717624FF624}" type="sibTrans" cxnId="{7CD1A51C-78E7-450C-8AB7-266A0D7BC576}">
      <dgm:prSet/>
      <dgm:spPr/>
      <dgm:t>
        <a:bodyPr/>
        <a:lstStyle/>
        <a:p>
          <a:endParaRPr lang="en-US"/>
        </a:p>
      </dgm:t>
    </dgm:pt>
    <dgm:pt modelId="{2412BB39-19F3-4255-A880-DC4439A43BF0}">
      <dgm:prSet phldrT="[Text]"/>
      <dgm:spPr/>
      <dgm:t>
        <a:bodyPr/>
        <a:lstStyle/>
        <a:p>
          <a:r>
            <a:rPr lang="en-US" dirty="0"/>
            <a:t>Complete Proposal PDS Form</a:t>
          </a:r>
        </a:p>
      </dgm:t>
    </dgm:pt>
    <dgm:pt modelId="{3A58576D-F0ED-4C11-97A8-9FBA1D9BCACF}" type="parTrans" cxnId="{44A073A0-3525-4294-A17D-725E8D76F50C}">
      <dgm:prSet/>
      <dgm:spPr/>
      <dgm:t>
        <a:bodyPr/>
        <a:lstStyle/>
        <a:p>
          <a:endParaRPr lang="en-US"/>
        </a:p>
      </dgm:t>
    </dgm:pt>
    <dgm:pt modelId="{8E46932F-33C4-4A83-A013-42F9312B0E7D}" type="sibTrans" cxnId="{44A073A0-3525-4294-A17D-725E8D76F50C}">
      <dgm:prSet/>
      <dgm:spPr/>
      <dgm:t>
        <a:bodyPr/>
        <a:lstStyle/>
        <a:p>
          <a:endParaRPr lang="en-US"/>
        </a:p>
      </dgm:t>
    </dgm:pt>
    <dgm:pt modelId="{B4AA9E2E-513E-4381-ADCB-5ACD53C58634}">
      <dgm:prSet phldrT="[Text]"/>
      <dgm:spPr/>
      <dgm:t>
        <a:bodyPr/>
        <a:lstStyle/>
        <a:p>
          <a:r>
            <a:rPr lang="en-US" dirty="0"/>
            <a:t>Confirm PDS Form Complete</a:t>
          </a:r>
        </a:p>
      </dgm:t>
    </dgm:pt>
    <dgm:pt modelId="{86B7F03A-6E07-4C0F-964E-A52CC3B015CC}" type="parTrans" cxnId="{D8EADE73-F156-4B5D-907A-F8FB847D53F2}">
      <dgm:prSet/>
      <dgm:spPr/>
      <dgm:t>
        <a:bodyPr/>
        <a:lstStyle/>
        <a:p>
          <a:endParaRPr lang="en-US"/>
        </a:p>
      </dgm:t>
    </dgm:pt>
    <dgm:pt modelId="{79775310-63B2-4A82-B643-DB4645D5C241}" type="sibTrans" cxnId="{D8EADE73-F156-4B5D-907A-F8FB847D53F2}">
      <dgm:prSet/>
      <dgm:spPr/>
      <dgm:t>
        <a:bodyPr/>
        <a:lstStyle/>
        <a:p>
          <a:endParaRPr lang="en-US"/>
        </a:p>
      </dgm:t>
    </dgm:pt>
    <dgm:pt modelId="{AF54092C-AF3C-487B-9224-DFA590361BA1}">
      <dgm:prSet phldrT="[Text]"/>
      <dgm:spPr/>
      <dgm:t>
        <a:bodyPr/>
        <a:lstStyle/>
        <a:p>
          <a:r>
            <a:rPr lang="en-US" dirty="0"/>
            <a:t>Packaging piece price costs match quote</a:t>
          </a:r>
        </a:p>
      </dgm:t>
    </dgm:pt>
    <dgm:pt modelId="{063F3406-C909-4C5F-93EA-E6E7B6EE629D}" type="parTrans" cxnId="{2F9388B3-177F-46E2-89EB-587427D37556}">
      <dgm:prSet/>
      <dgm:spPr/>
      <dgm:t>
        <a:bodyPr/>
        <a:lstStyle/>
        <a:p>
          <a:endParaRPr lang="en-US"/>
        </a:p>
      </dgm:t>
    </dgm:pt>
    <dgm:pt modelId="{0423C78C-44EB-4812-A895-BC5274DF8824}" type="sibTrans" cxnId="{2F9388B3-177F-46E2-89EB-587427D37556}">
      <dgm:prSet/>
      <dgm:spPr/>
      <dgm:t>
        <a:bodyPr/>
        <a:lstStyle/>
        <a:p>
          <a:endParaRPr lang="en-US"/>
        </a:p>
      </dgm:t>
    </dgm:pt>
    <dgm:pt modelId="{E06C3507-AA41-4D8B-928B-9AD93499831B}">
      <dgm:prSet phldrT="[Text]"/>
      <dgm:spPr/>
      <dgm:t>
        <a:bodyPr/>
        <a:lstStyle/>
        <a:p>
          <a:r>
            <a:rPr lang="en-US" dirty="0"/>
            <a:t>Identify stakeholders</a:t>
          </a:r>
        </a:p>
      </dgm:t>
    </dgm:pt>
    <dgm:pt modelId="{A35FD88A-5F51-4AE3-A07E-3CC5C13AE9A9}" type="parTrans" cxnId="{DA9F6B6B-8B87-4339-8CBF-D3B245E1B25D}">
      <dgm:prSet/>
      <dgm:spPr/>
      <dgm:t>
        <a:bodyPr/>
        <a:lstStyle/>
        <a:p>
          <a:endParaRPr lang="en-US"/>
        </a:p>
      </dgm:t>
    </dgm:pt>
    <dgm:pt modelId="{DC83912B-9B62-4786-9C74-9E7F9CB75390}" type="sibTrans" cxnId="{DA9F6B6B-8B87-4339-8CBF-D3B245E1B25D}">
      <dgm:prSet/>
      <dgm:spPr/>
      <dgm:t>
        <a:bodyPr/>
        <a:lstStyle/>
        <a:p>
          <a:endParaRPr lang="en-US"/>
        </a:p>
      </dgm:t>
    </dgm:pt>
    <dgm:pt modelId="{78D95D68-A62D-4A0F-BA02-EDC3BF038D34}">
      <dgm:prSet phldrT="[Text]"/>
      <dgm:spPr/>
      <dgm:t>
        <a:bodyPr/>
        <a:lstStyle/>
        <a:p>
          <a:r>
            <a:rPr lang="en-US" dirty="0"/>
            <a:t>Check compliance to requirements</a:t>
          </a:r>
        </a:p>
      </dgm:t>
    </dgm:pt>
    <dgm:pt modelId="{450BFDEA-196F-4752-BA8A-BEA004DACC91}" type="parTrans" cxnId="{18BCB6ED-A266-441C-8910-B6C074FC49CE}">
      <dgm:prSet/>
      <dgm:spPr/>
      <dgm:t>
        <a:bodyPr/>
        <a:lstStyle/>
        <a:p>
          <a:endParaRPr lang="en-US"/>
        </a:p>
      </dgm:t>
    </dgm:pt>
    <dgm:pt modelId="{9A881D55-3279-4A15-82B8-E2829BCA62C7}" type="sibTrans" cxnId="{18BCB6ED-A266-441C-8910-B6C074FC49CE}">
      <dgm:prSet/>
      <dgm:spPr/>
      <dgm:t>
        <a:bodyPr/>
        <a:lstStyle/>
        <a:p>
          <a:endParaRPr lang="en-US"/>
        </a:p>
      </dgm:t>
    </dgm:pt>
    <dgm:pt modelId="{3187C6C0-21BE-4FCB-95DD-8A5EE797C80F}">
      <dgm:prSet phldrT="[Text]"/>
      <dgm:spPr/>
      <dgm:t>
        <a:bodyPr/>
        <a:lstStyle/>
        <a:p>
          <a:r>
            <a:rPr lang="en-US" dirty="0"/>
            <a:t>Route for approval</a:t>
          </a:r>
        </a:p>
      </dgm:t>
    </dgm:pt>
    <dgm:pt modelId="{EC2F5C46-F993-461B-9EED-43041A7210B0}" type="parTrans" cxnId="{7C5B036D-B02F-4D2B-968C-721AA684F3DC}">
      <dgm:prSet/>
      <dgm:spPr/>
      <dgm:t>
        <a:bodyPr/>
        <a:lstStyle/>
        <a:p>
          <a:endParaRPr lang="en-US"/>
        </a:p>
      </dgm:t>
    </dgm:pt>
    <dgm:pt modelId="{A281743E-F3C6-4989-B7D0-840B8839B666}" type="sibTrans" cxnId="{7C5B036D-B02F-4D2B-968C-721AA684F3DC}">
      <dgm:prSet/>
      <dgm:spPr/>
      <dgm:t>
        <a:bodyPr/>
        <a:lstStyle/>
        <a:p>
          <a:endParaRPr lang="en-US"/>
        </a:p>
      </dgm:t>
    </dgm:pt>
    <dgm:pt modelId="{B876C19F-768D-426C-A86A-F99F4C39B931}">
      <dgm:prSet phldrT="[Text]"/>
      <dgm:spPr/>
      <dgm:t>
        <a:bodyPr/>
        <a:lstStyle/>
        <a:p>
          <a:r>
            <a:rPr lang="en-US" dirty="0"/>
            <a:t>Upload into PDS</a:t>
          </a:r>
        </a:p>
      </dgm:t>
    </dgm:pt>
    <dgm:pt modelId="{3E3E0D78-D41A-487B-9CF8-B605B27169FD}" type="parTrans" cxnId="{6D4CEA49-ABBA-4B4D-8DEB-1C51F37F7DC9}">
      <dgm:prSet/>
      <dgm:spPr/>
      <dgm:t>
        <a:bodyPr/>
        <a:lstStyle/>
        <a:p>
          <a:endParaRPr lang="en-US"/>
        </a:p>
      </dgm:t>
    </dgm:pt>
    <dgm:pt modelId="{F060D142-1CA4-43CA-AA7E-BFEFD67C5E3D}" type="sibTrans" cxnId="{6D4CEA49-ABBA-4B4D-8DEB-1C51F37F7DC9}">
      <dgm:prSet/>
      <dgm:spPr/>
      <dgm:t>
        <a:bodyPr/>
        <a:lstStyle/>
        <a:p>
          <a:endParaRPr lang="en-US"/>
        </a:p>
      </dgm:t>
    </dgm:pt>
    <dgm:pt modelId="{AFDA2772-03A8-47D5-B8B0-9BE4F03701A5}" type="pres">
      <dgm:prSet presAssocID="{90664756-88DA-48A4-881D-B0172CC0963E}" presName="linearFlow" presStyleCnt="0">
        <dgm:presLayoutVars>
          <dgm:dir/>
          <dgm:animLvl val="lvl"/>
          <dgm:resizeHandles val="exact"/>
        </dgm:presLayoutVars>
      </dgm:prSet>
      <dgm:spPr/>
    </dgm:pt>
    <dgm:pt modelId="{B14CCBAE-8C0E-48E7-B5D9-92FFE933116C}" type="pres">
      <dgm:prSet presAssocID="{C81E4478-E5D5-4504-B512-8752FAD74DA0}" presName="composite" presStyleCnt="0"/>
      <dgm:spPr/>
    </dgm:pt>
    <dgm:pt modelId="{8BA8BD18-5F9A-43F9-9BE1-7AF15A71EAF1}" type="pres">
      <dgm:prSet presAssocID="{C81E4478-E5D5-4504-B512-8752FAD74DA0}" presName="parTx" presStyleLbl="node1" presStyleIdx="0" presStyleCnt="3">
        <dgm:presLayoutVars>
          <dgm:chMax val="0"/>
          <dgm:chPref val="0"/>
          <dgm:bulletEnabled val="1"/>
        </dgm:presLayoutVars>
      </dgm:prSet>
      <dgm:spPr/>
    </dgm:pt>
    <dgm:pt modelId="{51BE126E-1B5D-42DC-B745-0D692A34AA11}" type="pres">
      <dgm:prSet presAssocID="{C81E4478-E5D5-4504-B512-8752FAD74DA0}" presName="parSh" presStyleLbl="node1" presStyleIdx="0" presStyleCnt="3"/>
      <dgm:spPr/>
    </dgm:pt>
    <dgm:pt modelId="{02B0950F-5E52-46AA-B114-4E91DAA2D121}" type="pres">
      <dgm:prSet presAssocID="{C81E4478-E5D5-4504-B512-8752FAD74DA0}" presName="desTx" presStyleLbl="fgAcc1" presStyleIdx="0" presStyleCnt="3">
        <dgm:presLayoutVars>
          <dgm:bulletEnabled val="1"/>
        </dgm:presLayoutVars>
      </dgm:prSet>
      <dgm:spPr/>
    </dgm:pt>
    <dgm:pt modelId="{0CEF69FC-50C2-4D30-8CBE-C9AB2A6A3A02}" type="pres">
      <dgm:prSet presAssocID="{E9F1E66E-B7AE-4778-B089-C17DFC6C7FA5}" presName="sibTrans" presStyleLbl="sibTrans2D1" presStyleIdx="0" presStyleCnt="2" custLinFactNeighborX="-24854" custLinFactNeighborY="-15976"/>
      <dgm:spPr/>
    </dgm:pt>
    <dgm:pt modelId="{EB705167-5A8E-4F24-B6CE-1246419618C2}" type="pres">
      <dgm:prSet presAssocID="{E9F1E66E-B7AE-4778-B089-C17DFC6C7FA5}" presName="connTx" presStyleLbl="sibTrans2D1" presStyleIdx="0" presStyleCnt="2"/>
      <dgm:spPr/>
    </dgm:pt>
    <dgm:pt modelId="{6B3495BB-B606-4744-BBBE-1BFECFECBFEE}" type="pres">
      <dgm:prSet presAssocID="{0AAF980C-7B57-499E-9409-B5D37B66513A}" presName="composite" presStyleCnt="0"/>
      <dgm:spPr/>
    </dgm:pt>
    <dgm:pt modelId="{37FE5043-B14A-44FC-9578-086718BF6F89}" type="pres">
      <dgm:prSet presAssocID="{0AAF980C-7B57-499E-9409-B5D37B66513A}" presName="parTx" presStyleLbl="node1" presStyleIdx="0" presStyleCnt="3">
        <dgm:presLayoutVars>
          <dgm:chMax val="0"/>
          <dgm:chPref val="0"/>
          <dgm:bulletEnabled val="1"/>
        </dgm:presLayoutVars>
      </dgm:prSet>
      <dgm:spPr/>
    </dgm:pt>
    <dgm:pt modelId="{F09060F2-793F-461F-989F-D9B0512FA121}" type="pres">
      <dgm:prSet presAssocID="{0AAF980C-7B57-499E-9409-B5D37B66513A}" presName="parSh" presStyleLbl="node1" presStyleIdx="1" presStyleCnt="3"/>
      <dgm:spPr/>
    </dgm:pt>
    <dgm:pt modelId="{BEEB492E-6F42-487B-B9FA-5C2295145FB7}" type="pres">
      <dgm:prSet presAssocID="{0AAF980C-7B57-499E-9409-B5D37B66513A}" presName="desTx" presStyleLbl="fgAcc1" presStyleIdx="1" presStyleCnt="3">
        <dgm:presLayoutVars>
          <dgm:bulletEnabled val="1"/>
        </dgm:presLayoutVars>
      </dgm:prSet>
      <dgm:spPr/>
    </dgm:pt>
    <dgm:pt modelId="{05F6B2B3-A2A6-4F87-8DC3-619888788945}" type="pres">
      <dgm:prSet presAssocID="{0363C3EF-0348-418A-8EC4-3F2F1422FC3E}" presName="sibTrans" presStyleLbl="sibTrans2D1" presStyleIdx="1" presStyleCnt="2" custLinFactNeighborX="25169" custLinFactNeighborY="-16272"/>
      <dgm:spPr/>
    </dgm:pt>
    <dgm:pt modelId="{F1DD3327-CB65-4171-A972-B327EBE1C2C7}" type="pres">
      <dgm:prSet presAssocID="{0363C3EF-0348-418A-8EC4-3F2F1422FC3E}" presName="connTx" presStyleLbl="sibTrans2D1" presStyleIdx="1" presStyleCnt="2"/>
      <dgm:spPr/>
    </dgm:pt>
    <dgm:pt modelId="{EC55228F-05E1-454A-B290-54DD97205FF6}" type="pres">
      <dgm:prSet presAssocID="{C0EC4B52-D728-431E-9E66-3E2C447AE9AD}" presName="composite" presStyleCnt="0"/>
      <dgm:spPr/>
    </dgm:pt>
    <dgm:pt modelId="{EF1E5A2F-C5FA-45C2-A464-04D4FEECC82E}" type="pres">
      <dgm:prSet presAssocID="{C0EC4B52-D728-431E-9E66-3E2C447AE9AD}" presName="parTx" presStyleLbl="node1" presStyleIdx="1" presStyleCnt="3">
        <dgm:presLayoutVars>
          <dgm:chMax val="0"/>
          <dgm:chPref val="0"/>
          <dgm:bulletEnabled val="1"/>
        </dgm:presLayoutVars>
      </dgm:prSet>
      <dgm:spPr/>
    </dgm:pt>
    <dgm:pt modelId="{7451C675-1ABA-4368-A8DE-F299E9458211}" type="pres">
      <dgm:prSet presAssocID="{C0EC4B52-D728-431E-9E66-3E2C447AE9AD}" presName="parSh" presStyleLbl="node1" presStyleIdx="2" presStyleCnt="3"/>
      <dgm:spPr/>
    </dgm:pt>
    <dgm:pt modelId="{766BE4F9-5BF7-44C5-A02C-EFDC2EAFD734}" type="pres">
      <dgm:prSet presAssocID="{C0EC4B52-D728-431E-9E66-3E2C447AE9AD}" presName="desTx" presStyleLbl="fgAcc1" presStyleIdx="2" presStyleCnt="3">
        <dgm:presLayoutVars>
          <dgm:bulletEnabled val="1"/>
        </dgm:presLayoutVars>
      </dgm:prSet>
      <dgm:spPr/>
    </dgm:pt>
  </dgm:ptLst>
  <dgm:cxnLst>
    <dgm:cxn modelId="{9A14890F-5BD4-4572-A8B7-F14481C71C6A}" type="presOf" srcId="{AF54092C-AF3C-487B-9224-DFA590361BA1}" destId="{BEEB492E-6F42-487B-B9FA-5C2295145FB7}" srcOrd="0" destOrd="2" presId="urn:microsoft.com/office/officeart/2005/8/layout/process3"/>
    <dgm:cxn modelId="{7CD1A51C-78E7-450C-8AB7-266A0D7BC576}" srcId="{90664756-88DA-48A4-881D-B0172CC0963E}" destId="{C0EC4B52-D728-431E-9E66-3E2C447AE9AD}" srcOrd="2" destOrd="0" parTransId="{B5E86D9E-D2EF-4C0F-97AB-EC7A3BA9620F}" sibTransId="{CD310236-16C0-4CF8-99ED-5717624FF624}"/>
    <dgm:cxn modelId="{8ED0D22F-8C59-405B-A687-EE60E458475F}" type="presOf" srcId="{0AAF980C-7B57-499E-9409-B5D37B66513A}" destId="{F09060F2-793F-461F-989F-D9B0512FA121}" srcOrd="1" destOrd="0" presId="urn:microsoft.com/office/officeart/2005/8/layout/process3"/>
    <dgm:cxn modelId="{F9EDDB2F-600C-449A-9D6E-001A4D068EF9}" type="presOf" srcId="{C0EC4B52-D728-431E-9E66-3E2C447AE9AD}" destId="{EF1E5A2F-C5FA-45C2-A464-04D4FEECC82E}" srcOrd="0" destOrd="0" presId="urn:microsoft.com/office/officeart/2005/8/layout/process3"/>
    <dgm:cxn modelId="{7A4EAA30-077F-424B-AC6B-4DED4285E001}" srcId="{90664756-88DA-48A4-881D-B0172CC0963E}" destId="{C81E4478-E5D5-4504-B512-8752FAD74DA0}" srcOrd="0" destOrd="0" parTransId="{7377EE9D-65C3-45C3-8759-B510B32D7FBB}" sibTransId="{E9F1E66E-B7AE-4778-B089-C17DFC6C7FA5}"/>
    <dgm:cxn modelId="{465BAC32-BA9B-4074-A752-899099696C18}" srcId="{90664756-88DA-48A4-881D-B0172CC0963E}" destId="{0AAF980C-7B57-499E-9409-B5D37B66513A}" srcOrd="1" destOrd="0" parTransId="{6630DE52-A9B4-4057-A089-DB42BB054C21}" sibTransId="{0363C3EF-0348-418A-8EC4-3F2F1422FC3E}"/>
    <dgm:cxn modelId="{0EBDC43D-B581-4A7C-86E6-3D54052387A2}" type="presOf" srcId="{90664756-88DA-48A4-881D-B0172CC0963E}" destId="{AFDA2772-03A8-47D5-B8B0-9BE4F03701A5}" srcOrd="0" destOrd="0" presId="urn:microsoft.com/office/officeart/2005/8/layout/process3"/>
    <dgm:cxn modelId="{54F9A83F-7BE6-45B4-9C78-942D2394CDC4}" type="presOf" srcId="{C81E4478-E5D5-4504-B512-8752FAD74DA0}" destId="{8BA8BD18-5F9A-43F9-9BE1-7AF15A71EAF1}" srcOrd="0" destOrd="0" presId="urn:microsoft.com/office/officeart/2005/8/layout/process3"/>
    <dgm:cxn modelId="{5BC36E60-CADE-4441-826D-4CCA797E56AA}" type="presOf" srcId="{B4AA9E2E-513E-4381-ADCB-5ACD53C58634}" destId="{BEEB492E-6F42-487B-B9FA-5C2295145FB7}" srcOrd="0" destOrd="1" presId="urn:microsoft.com/office/officeart/2005/8/layout/process3"/>
    <dgm:cxn modelId="{6D4CEA49-ABBA-4B4D-8DEB-1C51F37F7DC9}" srcId="{C0EC4B52-D728-431E-9E66-3E2C447AE9AD}" destId="{B876C19F-768D-426C-A86A-F99F4C39B931}" srcOrd="1" destOrd="0" parTransId="{3E3E0D78-D41A-487B-9CF8-B605B27169FD}" sibTransId="{F060D142-1CA4-43CA-AA7E-BFEFD67C5E3D}"/>
    <dgm:cxn modelId="{145EA76A-CFF9-4194-90E1-61DC7396D154}" type="presOf" srcId="{2412BB39-19F3-4255-A880-DC4439A43BF0}" destId="{02B0950F-5E52-46AA-B114-4E91DAA2D121}" srcOrd="0" destOrd="1" presId="urn:microsoft.com/office/officeart/2005/8/layout/process3"/>
    <dgm:cxn modelId="{DA9F6B6B-8B87-4339-8CBF-D3B245E1B25D}" srcId="{C0EC4B52-D728-431E-9E66-3E2C447AE9AD}" destId="{E06C3507-AA41-4D8B-928B-9AD93499831B}" srcOrd="0" destOrd="0" parTransId="{A35FD88A-5F51-4AE3-A07E-3CC5C13AE9A9}" sibTransId="{DC83912B-9B62-4786-9C74-9E7F9CB75390}"/>
    <dgm:cxn modelId="{7C5B036D-B02F-4D2B-968C-721AA684F3DC}" srcId="{C0EC4B52-D728-431E-9E66-3E2C447AE9AD}" destId="{3187C6C0-21BE-4FCB-95DD-8A5EE797C80F}" srcOrd="2" destOrd="0" parTransId="{EC2F5C46-F993-461B-9EED-43041A7210B0}" sibTransId="{A281743E-F3C6-4989-B7D0-840B8839B666}"/>
    <dgm:cxn modelId="{C6FEC051-D45F-42A1-8F9C-7D9F81AA7E88}" srcId="{C81E4478-E5D5-4504-B512-8752FAD74DA0}" destId="{9BB84D2F-8516-4933-A2AF-984CD9BA1D56}" srcOrd="0" destOrd="0" parTransId="{D23D8BE4-EB1D-494A-8E7D-F53AA93B1094}" sibTransId="{78632BB0-CDF4-4709-B93A-16403A8658D9}"/>
    <dgm:cxn modelId="{D8EADE73-F156-4B5D-907A-F8FB847D53F2}" srcId="{0AAF980C-7B57-499E-9409-B5D37B66513A}" destId="{B4AA9E2E-513E-4381-ADCB-5ACD53C58634}" srcOrd="1" destOrd="0" parTransId="{86B7F03A-6E07-4C0F-964E-A52CC3B015CC}" sibTransId="{79775310-63B2-4A82-B643-DB4645D5C241}"/>
    <dgm:cxn modelId="{2C4CFF58-F1A8-4E17-94E2-1BB9DD1CDEBE}" type="presOf" srcId="{B876C19F-768D-426C-A86A-F99F4C39B931}" destId="{766BE4F9-5BF7-44C5-A02C-EFDC2EAFD734}" srcOrd="0" destOrd="1" presId="urn:microsoft.com/office/officeart/2005/8/layout/process3"/>
    <dgm:cxn modelId="{08BEE782-5E0C-4115-BB00-E21C983F0979}" type="presOf" srcId="{0363C3EF-0348-418A-8EC4-3F2F1422FC3E}" destId="{F1DD3327-CB65-4171-A972-B327EBE1C2C7}" srcOrd="1" destOrd="0" presId="urn:microsoft.com/office/officeart/2005/8/layout/process3"/>
    <dgm:cxn modelId="{DE6B7583-04AD-4E2F-A1CC-BD0B94D94B5E}" type="presOf" srcId="{9BB84D2F-8516-4933-A2AF-984CD9BA1D56}" destId="{02B0950F-5E52-46AA-B114-4E91DAA2D121}" srcOrd="0" destOrd="0" presId="urn:microsoft.com/office/officeart/2005/8/layout/process3"/>
    <dgm:cxn modelId="{88581086-3EF1-4B98-84C9-5DAA5391576D}" srcId="{0AAF980C-7B57-499E-9409-B5D37B66513A}" destId="{36EC1478-F959-4A7A-98DC-7E3B71EB8515}" srcOrd="0" destOrd="0" parTransId="{45FA0A62-5038-4285-80E8-F358107ED795}" sibTransId="{37FF1DE9-555E-48CB-A910-2E15F25486F5}"/>
    <dgm:cxn modelId="{32072B87-2F32-476C-94DE-C08099372383}" type="presOf" srcId="{C81E4478-E5D5-4504-B512-8752FAD74DA0}" destId="{51BE126E-1B5D-42DC-B745-0D692A34AA11}" srcOrd="1" destOrd="0" presId="urn:microsoft.com/office/officeart/2005/8/layout/process3"/>
    <dgm:cxn modelId="{35FB6F9A-9245-4AD1-9652-6817F1A1B7DD}" type="presOf" srcId="{0AAF980C-7B57-499E-9409-B5D37B66513A}" destId="{37FE5043-B14A-44FC-9578-086718BF6F89}" srcOrd="0" destOrd="0" presId="urn:microsoft.com/office/officeart/2005/8/layout/process3"/>
    <dgm:cxn modelId="{44A073A0-3525-4294-A17D-725E8D76F50C}" srcId="{C81E4478-E5D5-4504-B512-8752FAD74DA0}" destId="{2412BB39-19F3-4255-A880-DC4439A43BF0}" srcOrd="1" destOrd="0" parTransId="{3A58576D-F0ED-4C11-97A8-9FBA1D9BCACF}" sibTransId="{8E46932F-33C4-4A83-A013-42F9312B0E7D}"/>
    <dgm:cxn modelId="{48DD89A1-38A6-4352-AFA5-130EA708D1F1}" type="presOf" srcId="{0363C3EF-0348-418A-8EC4-3F2F1422FC3E}" destId="{05F6B2B3-A2A6-4F87-8DC3-619888788945}" srcOrd="0" destOrd="0" presId="urn:microsoft.com/office/officeart/2005/8/layout/process3"/>
    <dgm:cxn modelId="{AD1049A5-B5C6-4DAE-8C37-43989B04131D}" type="presOf" srcId="{78D95D68-A62D-4A0F-BA02-EDC3BF038D34}" destId="{02B0950F-5E52-46AA-B114-4E91DAA2D121}" srcOrd="0" destOrd="2" presId="urn:microsoft.com/office/officeart/2005/8/layout/process3"/>
    <dgm:cxn modelId="{2F9388B3-177F-46E2-89EB-587427D37556}" srcId="{0AAF980C-7B57-499E-9409-B5D37B66513A}" destId="{AF54092C-AF3C-487B-9224-DFA590361BA1}" srcOrd="2" destOrd="0" parTransId="{063F3406-C909-4C5F-93EA-E6E7B6EE629D}" sibTransId="{0423C78C-44EB-4812-A895-BC5274DF8824}"/>
    <dgm:cxn modelId="{C621FECE-6EEB-4BD0-8312-A4A478BA85FC}" type="presOf" srcId="{3187C6C0-21BE-4FCB-95DD-8A5EE797C80F}" destId="{766BE4F9-5BF7-44C5-A02C-EFDC2EAFD734}" srcOrd="0" destOrd="2" presId="urn:microsoft.com/office/officeart/2005/8/layout/process3"/>
    <dgm:cxn modelId="{BC64ADE4-C6A8-4A40-93E3-085B4549851E}" type="presOf" srcId="{E9F1E66E-B7AE-4778-B089-C17DFC6C7FA5}" destId="{EB705167-5A8E-4F24-B6CE-1246419618C2}" srcOrd="1" destOrd="0" presId="urn:microsoft.com/office/officeart/2005/8/layout/process3"/>
    <dgm:cxn modelId="{18BCB6ED-A266-441C-8910-B6C074FC49CE}" srcId="{C81E4478-E5D5-4504-B512-8752FAD74DA0}" destId="{78D95D68-A62D-4A0F-BA02-EDC3BF038D34}" srcOrd="2" destOrd="0" parTransId="{450BFDEA-196F-4752-BA8A-BEA004DACC91}" sibTransId="{9A881D55-3279-4A15-82B8-E2829BCA62C7}"/>
    <dgm:cxn modelId="{7C4C62F1-C41B-4B37-A405-4F0D1ED29500}" type="presOf" srcId="{E06C3507-AA41-4D8B-928B-9AD93499831B}" destId="{766BE4F9-5BF7-44C5-A02C-EFDC2EAFD734}" srcOrd="0" destOrd="0" presId="urn:microsoft.com/office/officeart/2005/8/layout/process3"/>
    <dgm:cxn modelId="{C8CB61F5-5179-47C4-9C66-2F130EA4CC6C}" type="presOf" srcId="{36EC1478-F959-4A7A-98DC-7E3B71EB8515}" destId="{BEEB492E-6F42-487B-B9FA-5C2295145FB7}" srcOrd="0" destOrd="0" presId="urn:microsoft.com/office/officeart/2005/8/layout/process3"/>
    <dgm:cxn modelId="{3F8C51F5-C530-49A2-84FC-BF241E116F30}" type="presOf" srcId="{C0EC4B52-D728-431E-9E66-3E2C447AE9AD}" destId="{7451C675-1ABA-4368-A8DE-F299E9458211}" srcOrd="1" destOrd="0" presId="urn:microsoft.com/office/officeart/2005/8/layout/process3"/>
    <dgm:cxn modelId="{A8ABC6F9-10C1-4165-88BC-A7CB52A95E99}" type="presOf" srcId="{E9F1E66E-B7AE-4778-B089-C17DFC6C7FA5}" destId="{0CEF69FC-50C2-4D30-8CBE-C9AB2A6A3A02}" srcOrd="0" destOrd="0" presId="urn:microsoft.com/office/officeart/2005/8/layout/process3"/>
    <dgm:cxn modelId="{E655E482-F375-44F1-8AEE-949693E02550}" type="presParOf" srcId="{AFDA2772-03A8-47D5-B8B0-9BE4F03701A5}" destId="{B14CCBAE-8C0E-48E7-B5D9-92FFE933116C}" srcOrd="0" destOrd="0" presId="urn:microsoft.com/office/officeart/2005/8/layout/process3"/>
    <dgm:cxn modelId="{B1940783-6F1A-4DAC-98F6-80700A6B5F19}" type="presParOf" srcId="{B14CCBAE-8C0E-48E7-B5D9-92FFE933116C}" destId="{8BA8BD18-5F9A-43F9-9BE1-7AF15A71EAF1}" srcOrd="0" destOrd="0" presId="urn:microsoft.com/office/officeart/2005/8/layout/process3"/>
    <dgm:cxn modelId="{FCAB1C73-D50F-4E43-A953-0F6D8904077E}" type="presParOf" srcId="{B14CCBAE-8C0E-48E7-B5D9-92FFE933116C}" destId="{51BE126E-1B5D-42DC-B745-0D692A34AA11}" srcOrd="1" destOrd="0" presId="urn:microsoft.com/office/officeart/2005/8/layout/process3"/>
    <dgm:cxn modelId="{7BB5D7E0-4D5C-43E3-B4C1-92F901CBD69C}" type="presParOf" srcId="{B14CCBAE-8C0E-48E7-B5D9-92FFE933116C}" destId="{02B0950F-5E52-46AA-B114-4E91DAA2D121}" srcOrd="2" destOrd="0" presId="urn:microsoft.com/office/officeart/2005/8/layout/process3"/>
    <dgm:cxn modelId="{3EE0AB75-07EA-49C3-9AE5-FAC293BBDC60}" type="presParOf" srcId="{AFDA2772-03A8-47D5-B8B0-9BE4F03701A5}" destId="{0CEF69FC-50C2-4D30-8CBE-C9AB2A6A3A02}" srcOrd="1" destOrd="0" presId="urn:microsoft.com/office/officeart/2005/8/layout/process3"/>
    <dgm:cxn modelId="{9F383D74-5DF2-4631-8B5A-10D1F9F0804E}" type="presParOf" srcId="{0CEF69FC-50C2-4D30-8CBE-C9AB2A6A3A02}" destId="{EB705167-5A8E-4F24-B6CE-1246419618C2}" srcOrd="0" destOrd="0" presId="urn:microsoft.com/office/officeart/2005/8/layout/process3"/>
    <dgm:cxn modelId="{CDD1CA79-3FC8-4EA2-A938-EBED8A4244FF}" type="presParOf" srcId="{AFDA2772-03A8-47D5-B8B0-9BE4F03701A5}" destId="{6B3495BB-B606-4744-BBBE-1BFECFECBFEE}" srcOrd="2" destOrd="0" presId="urn:microsoft.com/office/officeart/2005/8/layout/process3"/>
    <dgm:cxn modelId="{12578852-785C-461D-90C5-267111B89443}" type="presParOf" srcId="{6B3495BB-B606-4744-BBBE-1BFECFECBFEE}" destId="{37FE5043-B14A-44FC-9578-086718BF6F89}" srcOrd="0" destOrd="0" presId="urn:microsoft.com/office/officeart/2005/8/layout/process3"/>
    <dgm:cxn modelId="{485F2459-5D9E-4CA9-B59A-F05DBE31C308}" type="presParOf" srcId="{6B3495BB-B606-4744-BBBE-1BFECFECBFEE}" destId="{F09060F2-793F-461F-989F-D9B0512FA121}" srcOrd="1" destOrd="0" presId="urn:microsoft.com/office/officeart/2005/8/layout/process3"/>
    <dgm:cxn modelId="{E3347EA3-2AF9-4A7D-A970-F5D374756F9F}" type="presParOf" srcId="{6B3495BB-B606-4744-BBBE-1BFECFECBFEE}" destId="{BEEB492E-6F42-487B-B9FA-5C2295145FB7}" srcOrd="2" destOrd="0" presId="urn:microsoft.com/office/officeart/2005/8/layout/process3"/>
    <dgm:cxn modelId="{6AF8492E-429D-4C80-BA3F-BF6EDABF4CA4}" type="presParOf" srcId="{AFDA2772-03A8-47D5-B8B0-9BE4F03701A5}" destId="{05F6B2B3-A2A6-4F87-8DC3-619888788945}" srcOrd="3" destOrd="0" presId="urn:microsoft.com/office/officeart/2005/8/layout/process3"/>
    <dgm:cxn modelId="{9F5D2F5D-E92A-42FF-B2EF-13F093C28663}" type="presParOf" srcId="{05F6B2B3-A2A6-4F87-8DC3-619888788945}" destId="{F1DD3327-CB65-4171-A972-B327EBE1C2C7}" srcOrd="0" destOrd="0" presId="urn:microsoft.com/office/officeart/2005/8/layout/process3"/>
    <dgm:cxn modelId="{4A6F9CFC-3CB2-4896-88B4-926C72311BC6}" type="presParOf" srcId="{AFDA2772-03A8-47D5-B8B0-9BE4F03701A5}" destId="{EC55228F-05E1-454A-B290-54DD97205FF6}" srcOrd="4" destOrd="0" presId="urn:microsoft.com/office/officeart/2005/8/layout/process3"/>
    <dgm:cxn modelId="{AC5E6DBC-169A-4FF5-94D9-CD88E6BE8A22}" type="presParOf" srcId="{EC55228F-05E1-454A-B290-54DD97205FF6}" destId="{EF1E5A2F-C5FA-45C2-A464-04D4FEECC82E}" srcOrd="0" destOrd="0" presId="urn:microsoft.com/office/officeart/2005/8/layout/process3"/>
    <dgm:cxn modelId="{FA0EC78F-3B53-41D1-B614-4E64DF4ABC7F}" type="presParOf" srcId="{EC55228F-05E1-454A-B290-54DD97205FF6}" destId="{7451C675-1ABA-4368-A8DE-F299E9458211}" srcOrd="1" destOrd="0" presId="urn:microsoft.com/office/officeart/2005/8/layout/process3"/>
    <dgm:cxn modelId="{39571DEA-4D96-4263-83BB-A3E39941280E}" type="presParOf" srcId="{EC55228F-05E1-454A-B290-54DD97205FF6}" destId="{766BE4F9-5BF7-44C5-A02C-EFDC2EAFD73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664756-88DA-48A4-881D-B0172CC0963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0113A2F0-F88A-4DB9-B2D8-05308E2741E9}">
      <dgm:prSet phldrT="[Text]"/>
      <dgm:spPr/>
      <dgm:t>
        <a:bodyPr/>
        <a:lstStyle/>
        <a:p>
          <a:r>
            <a:rPr lang="en-US" dirty="0"/>
            <a:t>4. General Packaging Requirements Review</a:t>
          </a:r>
        </a:p>
      </dgm:t>
    </dgm:pt>
    <dgm:pt modelId="{AEE92800-F49B-45B6-864B-1C7666D2502E}" type="parTrans" cxnId="{0E636641-03A1-4313-8322-D19DD436F5DA}">
      <dgm:prSet/>
      <dgm:spPr/>
      <dgm:t>
        <a:bodyPr/>
        <a:lstStyle/>
        <a:p>
          <a:endParaRPr lang="en-US"/>
        </a:p>
      </dgm:t>
    </dgm:pt>
    <dgm:pt modelId="{62BA5D84-D1C8-47D4-9E1C-D78102A3E99A}" type="sibTrans" cxnId="{0E636641-03A1-4313-8322-D19DD436F5DA}">
      <dgm:prSet/>
      <dgm:spPr>
        <a:solidFill>
          <a:schemeClr val="accent2"/>
        </a:solidFill>
        <a:ln>
          <a:solidFill>
            <a:schemeClr val="tx1"/>
          </a:solidFill>
        </a:ln>
      </dgm:spPr>
      <dgm:t>
        <a:bodyPr/>
        <a:lstStyle/>
        <a:p>
          <a:endParaRPr lang="en-US"/>
        </a:p>
      </dgm:t>
    </dgm:pt>
    <dgm:pt modelId="{DD2AA839-F2B9-4873-8CF2-7C1A5BE3D712}">
      <dgm:prSet phldrT="[Text]"/>
      <dgm:spPr/>
      <dgm:t>
        <a:bodyPr/>
        <a:lstStyle/>
        <a:p>
          <a:r>
            <a:rPr lang="en-US" dirty="0"/>
            <a:t>5. Plant Cross-functional Review</a:t>
          </a:r>
        </a:p>
      </dgm:t>
    </dgm:pt>
    <dgm:pt modelId="{05D1DDE2-1BBD-4C39-A091-AA57052D4613}" type="parTrans" cxnId="{BCEA4D02-2DD3-4B5B-AA61-03AAEB7F91EB}">
      <dgm:prSet/>
      <dgm:spPr/>
      <dgm:t>
        <a:bodyPr/>
        <a:lstStyle/>
        <a:p>
          <a:endParaRPr lang="en-US"/>
        </a:p>
      </dgm:t>
    </dgm:pt>
    <dgm:pt modelId="{122A7B33-D012-42D9-899F-85835AEB16C4}" type="sibTrans" cxnId="{BCEA4D02-2DD3-4B5B-AA61-03AAEB7F91EB}">
      <dgm:prSet/>
      <dgm:spPr>
        <a:solidFill>
          <a:schemeClr val="accent2"/>
        </a:solidFill>
        <a:ln>
          <a:solidFill>
            <a:schemeClr val="tx1"/>
          </a:solidFill>
        </a:ln>
      </dgm:spPr>
      <dgm:t>
        <a:bodyPr/>
        <a:lstStyle/>
        <a:p>
          <a:endParaRPr lang="en-US"/>
        </a:p>
      </dgm:t>
    </dgm:pt>
    <dgm:pt modelId="{A498D6C1-BF74-4624-95C2-4B8C58CFE9AB}">
      <dgm:prSet phldrT="[Text]"/>
      <dgm:spPr/>
      <dgm:t>
        <a:bodyPr/>
        <a:lstStyle/>
        <a:p>
          <a:r>
            <a:rPr lang="en-US" dirty="0"/>
            <a:t>6. Plant Packaging Representative</a:t>
          </a:r>
        </a:p>
      </dgm:t>
    </dgm:pt>
    <dgm:pt modelId="{312FD257-9236-4DBF-A684-136189B4F581}" type="parTrans" cxnId="{47160C38-8565-4086-A64E-BC81FAA58176}">
      <dgm:prSet/>
      <dgm:spPr/>
      <dgm:t>
        <a:bodyPr/>
        <a:lstStyle/>
        <a:p>
          <a:endParaRPr lang="en-US"/>
        </a:p>
      </dgm:t>
    </dgm:pt>
    <dgm:pt modelId="{0AF1D0DF-B022-46C2-AB63-B55F273F2045}" type="sibTrans" cxnId="{47160C38-8565-4086-A64E-BC81FAA58176}">
      <dgm:prSet/>
      <dgm:spPr/>
      <dgm:t>
        <a:bodyPr/>
        <a:lstStyle/>
        <a:p>
          <a:endParaRPr lang="en-US"/>
        </a:p>
      </dgm:t>
    </dgm:pt>
    <dgm:pt modelId="{0A8304D3-7D33-4F9D-BEE9-6F8BF6E5CAE6}">
      <dgm:prSet phldrT="[Text]"/>
      <dgm:spPr/>
      <dgm:t>
        <a:bodyPr/>
        <a:lstStyle/>
        <a:p>
          <a:r>
            <a:rPr lang="en-US" dirty="0"/>
            <a:t>Review comments received from stakeholders</a:t>
          </a:r>
        </a:p>
      </dgm:t>
    </dgm:pt>
    <dgm:pt modelId="{93E38575-B7F5-4421-A41A-7B6EBFB19FE0}" type="parTrans" cxnId="{63E5B529-80A4-4FE2-BCCB-8AF58E402A3E}">
      <dgm:prSet/>
      <dgm:spPr/>
      <dgm:t>
        <a:bodyPr/>
        <a:lstStyle/>
        <a:p>
          <a:endParaRPr lang="en-US"/>
        </a:p>
      </dgm:t>
    </dgm:pt>
    <dgm:pt modelId="{3A92EB65-33BC-43E4-AACC-FD8AA03EAF4B}" type="sibTrans" cxnId="{63E5B529-80A4-4FE2-BCCB-8AF58E402A3E}">
      <dgm:prSet/>
      <dgm:spPr/>
      <dgm:t>
        <a:bodyPr/>
        <a:lstStyle/>
        <a:p>
          <a:endParaRPr lang="en-US"/>
        </a:p>
      </dgm:t>
    </dgm:pt>
    <dgm:pt modelId="{C24578AC-05D9-4B8B-8B0D-7A4DB0FE8779}">
      <dgm:prSet phldrT="[Text]"/>
      <dgm:spPr/>
      <dgm:t>
        <a:bodyPr/>
        <a:lstStyle/>
        <a:p>
          <a:r>
            <a:rPr lang="en-US" dirty="0"/>
            <a:t>Review PDS Form</a:t>
          </a:r>
        </a:p>
      </dgm:t>
    </dgm:pt>
    <dgm:pt modelId="{E3014595-19A0-4680-82B8-4D10D91547A6}" type="parTrans" cxnId="{F9F7ED16-5065-4021-A18F-29019EA03A71}">
      <dgm:prSet/>
      <dgm:spPr/>
      <dgm:t>
        <a:bodyPr/>
        <a:lstStyle/>
        <a:p>
          <a:endParaRPr lang="en-US"/>
        </a:p>
      </dgm:t>
    </dgm:pt>
    <dgm:pt modelId="{0010DF62-5D06-40C7-BA52-78EDC92CDA0F}" type="sibTrans" cxnId="{F9F7ED16-5065-4021-A18F-29019EA03A71}">
      <dgm:prSet/>
      <dgm:spPr/>
      <dgm:t>
        <a:bodyPr/>
        <a:lstStyle/>
        <a:p>
          <a:endParaRPr lang="en-US"/>
        </a:p>
      </dgm:t>
    </dgm:pt>
    <dgm:pt modelId="{B4C53DEA-66CB-4F1E-B88F-A1E033B84CB8}">
      <dgm:prSet phldrT="[Text]"/>
      <dgm:spPr/>
      <dgm:t>
        <a:bodyPr/>
        <a:lstStyle/>
        <a:p>
          <a:r>
            <a:rPr lang="en-US" dirty="0"/>
            <a:t>64-point general packaging requirements review</a:t>
          </a:r>
        </a:p>
      </dgm:t>
    </dgm:pt>
    <dgm:pt modelId="{01323216-1943-4E6D-86C0-E1943EF97399}" type="parTrans" cxnId="{49302EC6-8B57-4FA5-ABAE-F19F1317A7B1}">
      <dgm:prSet/>
      <dgm:spPr/>
      <dgm:t>
        <a:bodyPr/>
        <a:lstStyle/>
        <a:p>
          <a:endParaRPr lang="en-US"/>
        </a:p>
      </dgm:t>
    </dgm:pt>
    <dgm:pt modelId="{FA39B5A8-BF53-4553-A4DB-80BF8F16D01D}" type="sibTrans" cxnId="{49302EC6-8B57-4FA5-ABAE-F19F1317A7B1}">
      <dgm:prSet/>
      <dgm:spPr/>
      <dgm:t>
        <a:bodyPr/>
        <a:lstStyle/>
        <a:p>
          <a:endParaRPr lang="en-US"/>
        </a:p>
      </dgm:t>
    </dgm:pt>
    <dgm:pt modelId="{ED22087D-7C03-4BD5-9BD8-05C06218EDE1}">
      <dgm:prSet phldrT="[Text]"/>
      <dgm:spPr/>
      <dgm:t>
        <a:bodyPr/>
        <a:lstStyle/>
        <a:p>
          <a:r>
            <a:rPr lang="en-US" dirty="0"/>
            <a:t>Part/line/plant specific requirements review if known</a:t>
          </a:r>
        </a:p>
      </dgm:t>
    </dgm:pt>
    <dgm:pt modelId="{CF2B7F65-8ACE-4174-9356-9D47FBFD9816}" type="parTrans" cxnId="{0CB232C9-9280-4003-B1A4-F9729501EBBA}">
      <dgm:prSet/>
      <dgm:spPr/>
      <dgm:t>
        <a:bodyPr/>
        <a:lstStyle/>
        <a:p>
          <a:endParaRPr lang="en-US"/>
        </a:p>
      </dgm:t>
    </dgm:pt>
    <dgm:pt modelId="{3822E705-6522-4684-8211-7968D9BC1393}" type="sibTrans" cxnId="{0CB232C9-9280-4003-B1A4-F9729501EBBA}">
      <dgm:prSet/>
      <dgm:spPr/>
      <dgm:t>
        <a:bodyPr/>
        <a:lstStyle/>
        <a:p>
          <a:endParaRPr lang="en-US"/>
        </a:p>
      </dgm:t>
    </dgm:pt>
    <dgm:pt modelId="{14D3C3F5-EDC7-46B8-95AD-6662F2D519E9}">
      <dgm:prSet phldrT="[Text]"/>
      <dgm:spPr/>
      <dgm:t>
        <a:bodyPr/>
        <a:lstStyle/>
        <a:p>
          <a:r>
            <a:rPr lang="en-US" dirty="0"/>
            <a:t>Exceptions highlighted</a:t>
          </a:r>
        </a:p>
      </dgm:t>
    </dgm:pt>
    <dgm:pt modelId="{EEFD8E9A-52CA-42D8-953C-074BA3A4D44A}" type="parTrans" cxnId="{7538EAD8-943A-4554-83C0-4F4F12877E3C}">
      <dgm:prSet/>
      <dgm:spPr/>
      <dgm:t>
        <a:bodyPr/>
        <a:lstStyle/>
        <a:p>
          <a:endParaRPr lang="en-US"/>
        </a:p>
      </dgm:t>
    </dgm:pt>
    <dgm:pt modelId="{BA08B3C4-283E-4B46-A2BE-A5C0709A54D4}" type="sibTrans" cxnId="{7538EAD8-943A-4554-83C0-4F4F12877E3C}">
      <dgm:prSet/>
      <dgm:spPr/>
      <dgm:t>
        <a:bodyPr/>
        <a:lstStyle/>
        <a:p>
          <a:endParaRPr lang="en-US"/>
        </a:p>
      </dgm:t>
    </dgm:pt>
    <dgm:pt modelId="{9693C17E-9A3D-4973-964F-1E303B2FC4B3}">
      <dgm:prSet phldrT="[Text]"/>
      <dgm:spPr/>
      <dgm:t>
        <a:bodyPr/>
        <a:lstStyle/>
        <a:p>
          <a:r>
            <a:rPr lang="en-US" dirty="0"/>
            <a:t>Provide Comments of acceptance, additional requirements or recommendations</a:t>
          </a:r>
        </a:p>
      </dgm:t>
    </dgm:pt>
    <dgm:pt modelId="{F57B0285-B1D3-45D9-9348-C66DB35ABC2D}" type="parTrans" cxnId="{C3C5BD35-67D4-40D2-8DCC-56A15D743973}">
      <dgm:prSet/>
      <dgm:spPr/>
      <dgm:t>
        <a:bodyPr/>
        <a:lstStyle/>
        <a:p>
          <a:endParaRPr lang="en-US"/>
        </a:p>
      </dgm:t>
    </dgm:pt>
    <dgm:pt modelId="{62CCC008-E340-4F24-8AFE-02DC0ED51728}" type="sibTrans" cxnId="{C3C5BD35-67D4-40D2-8DCC-56A15D743973}">
      <dgm:prSet/>
      <dgm:spPr/>
      <dgm:t>
        <a:bodyPr/>
        <a:lstStyle/>
        <a:p>
          <a:endParaRPr lang="en-US"/>
        </a:p>
      </dgm:t>
    </dgm:pt>
    <dgm:pt modelId="{4B34E36C-04DC-464D-B196-FE1CBB4359F8}">
      <dgm:prSet phldrT="[Text]"/>
      <dgm:spPr/>
      <dgm:t>
        <a:bodyPr/>
        <a:lstStyle/>
        <a:p>
          <a:r>
            <a:rPr lang="en-US" dirty="0"/>
            <a:t>Communicate approval or issues to Supplier and Sourcing Manager</a:t>
          </a:r>
        </a:p>
      </dgm:t>
    </dgm:pt>
    <dgm:pt modelId="{EC6A3A22-A062-4140-B3A7-9CA371AA2EC0}" type="parTrans" cxnId="{A73F0695-A380-4B22-B7D2-CAC4D90A4815}">
      <dgm:prSet/>
      <dgm:spPr/>
      <dgm:t>
        <a:bodyPr/>
        <a:lstStyle/>
        <a:p>
          <a:endParaRPr lang="en-US"/>
        </a:p>
      </dgm:t>
    </dgm:pt>
    <dgm:pt modelId="{4B63C972-4141-4449-A1D0-E4B17AFC7672}" type="sibTrans" cxnId="{A73F0695-A380-4B22-B7D2-CAC4D90A4815}">
      <dgm:prSet/>
      <dgm:spPr/>
      <dgm:t>
        <a:bodyPr/>
        <a:lstStyle/>
        <a:p>
          <a:endParaRPr lang="en-US"/>
        </a:p>
      </dgm:t>
    </dgm:pt>
    <dgm:pt modelId="{AFDA2772-03A8-47D5-B8B0-9BE4F03701A5}" type="pres">
      <dgm:prSet presAssocID="{90664756-88DA-48A4-881D-B0172CC0963E}" presName="linearFlow" presStyleCnt="0">
        <dgm:presLayoutVars>
          <dgm:dir/>
          <dgm:animLvl val="lvl"/>
          <dgm:resizeHandles val="exact"/>
        </dgm:presLayoutVars>
      </dgm:prSet>
      <dgm:spPr/>
    </dgm:pt>
    <dgm:pt modelId="{C3B0ED87-3065-4E1A-B22D-E16251C373D1}" type="pres">
      <dgm:prSet presAssocID="{0113A2F0-F88A-4DB9-B2D8-05308E2741E9}" presName="composite" presStyleCnt="0"/>
      <dgm:spPr/>
    </dgm:pt>
    <dgm:pt modelId="{BC205148-C41D-45E2-AE37-DC6134C8F983}" type="pres">
      <dgm:prSet presAssocID="{0113A2F0-F88A-4DB9-B2D8-05308E2741E9}" presName="parTx" presStyleLbl="node1" presStyleIdx="0" presStyleCnt="3">
        <dgm:presLayoutVars>
          <dgm:chMax val="0"/>
          <dgm:chPref val="0"/>
          <dgm:bulletEnabled val="1"/>
        </dgm:presLayoutVars>
      </dgm:prSet>
      <dgm:spPr/>
    </dgm:pt>
    <dgm:pt modelId="{C03A75C8-E6A9-4077-8522-AD740D7B959E}" type="pres">
      <dgm:prSet presAssocID="{0113A2F0-F88A-4DB9-B2D8-05308E2741E9}" presName="parSh" presStyleLbl="node1" presStyleIdx="0" presStyleCnt="3"/>
      <dgm:spPr/>
    </dgm:pt>
    <dgm:pt modelId="{DD4B7C73-37B7-45EA-A4FD-B53E18FE7D0C}" type="pres">
      <dgm:prSet presAssocID="{0113A2F0-F88A-4DB9-B2D8-05308E2741E9}" presName="desTx" presStyleLbl="fgAcc1" presStyleIdx="0" presStyleCnt="3">
        <dgm:presLayoutVars>
          <dgm:bulletEnabled val="1"/>
        </dgm:presLayoutVars>
      </dgm:prSet>
      <dgm:spPr/>
    </dgm:pt>
    <dgm:pt modelId="{0937E13F-C7CD-49D4-B219-05C66666BAC5}" type="pres">
      <dgm:prSet presAssocID="{62BA5D84-D1C8-47D4-9E1C-D78102A3E99A}" presName="sibTrans" presStyleLbl="sibTrans2D1" presStyleIdx="0" presStyleCnt="2" custScaleX="103149" custLinFactNeighborX="37108" custLinFactNeighborY="-31398"/>
      <dgm:spPr/>
    </dgm:pt>
    <dgm:pt modelId="{8346C8F0-6F59-4983-A168-0B9C75FE27BC}" type="pres">
      <dgm:prSet presAssocID="{62BA5D84-D1C8-47D4-9E1C-D78102A3E99A}" presName="connTx" presStyleLbl="sibTrans2D1" presStyleIdx="0" presStyleCnt="2"/>
      <dgm:spPr/>
    </dgm:pt>
    <dgm:pt modelId="{CF30E476-9B9C-488B-B962-98C4FD5F8106}" type="pres">
      <dgm:prSet presAssocID="{DD2AA839-F2B9-4873-8CF2-7C1A5BE3D712}" presName="composite" presStyleCnt="0"/>
      <dgm:spPr/>
    </dgm:pt>
    <dgm:pt modelId="{1B6E68D5-E39E-49FC-9CCD-4F65D8048935}" type="pres">
      <dgm:prSet presAssocID="{DD2AA839-F2B9-4873-8CF2-7C1A5BE3D712}" presName="parTx" presStyleLbl="node1" presStyleIdx="0" presStyleCnt="3">
        <dgm:presLayoutVars>
          <dgm:chMax val="0"/>
          <dgm:chPref val="0"/>
          <dgm:bulletEnabled val="1"/>
        </dgm:presLayoutVars>
      </dgm:prSet>
      <dgm:spPr/>
    </dgm:pt>
    <dgm:pt modelId="{ED7E2E84-9693-482B-A977-8C0B2DDD29FE}" type="pres">
      <dgm:prSet presAssocID="{DD2AA839-F2B9-4873-8CF2-7C1A5BE3D712}" presName="parSh" presStyleLbl="node1" presStyleIdx="1" presStyleCnt="3"/>
      <dgm:spPr/>
    </dgm:pt>
    <dgm:pt modelId="{B5B2C8ED-2C97-4DC3-B639-ADDE65AD6CAF}" type="pres">
      <dgm:prSet presAssocID="{DD2AA839-F2B9-4873-8CF2-7C1A5BE3D712}" presName="desTx" presStyleLbl="fgAcc1" presStyleIdx="1" presStyleCnt="3">
        <dgm:presLayoutVars>
          <dgm:bulletEnabled val="1"/>
        </dgm:presLayoutVars>
      </dgm:prSet>
      <dgm:spPr/>
    </dgm:pt>
    <dgm:pt modelId="{2E6378ED-041E-46E3-B3BC-46D02D80E2DC}" type="pres">
      <dgm:prSet presAssocID="{122A7B33-D012-42D9-899F-85835AEB16C4}" presName="sibTrans" presStyleLbl="sibTrans2D1" presStyleIdx="1" presStyleCnt="2" custLinFactNeighborX="34344" custLinFactNeighborY="-25660"/>
      <dgm:spPr/>
    </dgm:pt>
    <dgm:pt modelId="{70CEED8C-AE0A-4D7F-B2C5-E4A028DF36DC}" type="pres">
      <dgm:prSet presAssocID="{122A7B33-D012-42D9-899F-85835AEB16C4}" presName="connTx" presStyleLbl="sibTrans2D1" presStyleIdx="1" presStyleCnt="2"/>
      <dgm:spPr/>
    </dgm:pt>
    <dgm:pt modelId="{2080332E-AE89-447C-B859-5137921E3D2C}" type="pres">
      <dgm:prSet presAssocID="{A498D6C1-BF74-4624-95C2-4B8C58CFE9AB}" presName="composite" presStyleCnt="0"/>
      <dgm:spPr/>
    </dgm:pt>
    <dgm:pt modelId="{2D0B140D-79C1-4628-A41D-302F8ADE1682}" type="pres">
      <dgm:prSet presAssocID="{A498D6C1-BF74-4624-95C2-4B8C58CFE9AB}" presName="parTx" presStyleLbl="node1" presStyleIdx="1" presStyleCnt="3">
        <dgm:presLayoutVars>
          <dgm:chMax val="0"/>
          <dgm:chPref val="0"/>
          <dgm:bulletEnabled val="1"/>
        </dgm:presLayoutVars>
      </dgm:prSet>
      <dgm:spPr/>
    </dgm:pt>
    <dgm:pt modelId="{688B927F-130A-4315-B37A-07FEB9429824}" type="pres">
      <dgm:prSet presAssocID="{A498D6C1-BF74-4624-95C2-4B8C58CFE9AB}" presName="parSh" presStyleLbl="node1" presStyleIdx="2" presStyleCnt="3"/>
      <dgm:spPr/>
    </dgm:pt>
    <dgm:pt modelId="{25280FCC-CF20-4AAC-B0FF-1A9C2B726FCF}" type="pres">
      <dgm:prSet presAssocID="{A498D6C1-BF74-4624-95C2-4B8C58CFE9AB}" presName="desTx" presStyleLbl="fgAcc1" presStyleIdx="2" presStyleCnt="3">
        <dgm:presLayoutVars>
          <dgm:bulletEnabled val="1"/>
        </dgm:presLayoutVars>
      </dgm:prSet>
      <dgm:spPr/>
    </dgm:pt>
  </dgm:ptLst>
  <dgm:cxnLst>
    <dgm:cxn modelId="{BCEA4D02-2DD3-4B5B-AA61-03AAEB7F91EB}" srcId="{90664756-88DA-48A4-881D-B0172CC0963E}" destId="{DD2AA839-F2B9-4873-8CF2-7C1A5BE3D712}" srcOrd="1" destOrd="0" parTransId="{05D1DDE2-1BBD-4C39-A091-AA57052D4613}" sibTransId="{122A7B33-D012-42D9-899F-85835AEB16C4}"/>
    <dgm:cxn modelId="{883AD60A-BF0E-4489-AFD8-4E5C139AA200}" type="presOf" srcId="{0A8304D3-7D33-4F9D-BEE9-6F8BF6E5CAE6}" destId="{25280FCC-CF20-4AAC-B0FF-1A9C2B726FCF}" srcOrd="0" destOrd="0" presId="urn:microsoft.com/office/officeart/2005/8/layout/process3"/>
    <dgm:cxn modelId="{2618BB0C-198C-45DB-BEB6-D85C9B1B98F7}" type="presOf" srcId="{0113A2F0-F88A-4DB9-B2D8-05308E2741E9}" destId="{C03A75C8-E6A9-4077-8522-AD740D7B959E}" srcOrd="1" destOrd="0" presId="urn:microsoft.com/office/officeart/2005/8/layout/process3"/>
    <dgm:cxn modelId="{F9F7ED16-5065-4021-A18F-29019EA03A71}" srcId="{DD2AA839-F2B9-4873-8CF2-7C1A5BE3D712}" destId="{C24578AC-05D9-4B8B-8B0D-7A4DB0FE8779}" srcOrd="0" destOrd="0" parTransId="{E3014595-19A0-4680-82B8-4D10D91547A6}" sibTransId="{0010DF62-5D06-40C7-BA52-78EDC92CDA0F}"/>
    <dgm:cxn modelId="{CB4FE617-C369-4017-87FF-27550D63B113}" type="presOf" srcId="{122A7B33-D012-42D9-899F-85835AEB16C4}" destId="{2E6378ED-041E-46E3-B3BC-46D02D80E2DC}" srcOrd="0" destOrd="0" presId="urn:microsoft.com/office/officeart/2005/8/layout/process3"/>
    <dgm:cxn modelId="{5B413720-878B-4CA8-BE12-2142113F42D4}" type="presOf" srcId="{4B34E36C-04DC-464D-B196-FE1CBB4359F8}" destId="{25280FCC-CF20-4AAC-B0FF-1A9C2B726FCF}" srcOrd="0" destOrd="1" presId="urn:microsoft.com/office/officeart/2005/8/layout/process3"/>
    <dgm:cxn modelId="{55889C27-2341-4FEC-A9FD-9DAF34902C61}" type="presOf" srcId="{0113A2F0-F88A-4DB9-B2D8-05308E2741E9}" destId="{BC205148-C41D-45E2-AE37-DC6134C8F983}" srcOrd="0" destOrd="0" presId="urn:microsoft.com/office/officeart/2005/8/layout/process3"/>
    <dgm:cxn modelId="{63E5B529-80A4-4FE2-BCCB-8AF58E402A3E}" srcId="{A498D6C1-BF74-4624-95C2-4B8C58CFE9AB}" destId="{0A8304D3-7D33-4F9D-BEE9-6F8BF6E5CAE6}" srcOrd="0" destOrd="0" parTransId="{93E38575-B7F5-4421-A41A-7B6EBFB19FE0}" sibTransId="{3A92EB65-33BC-43E4-AACC-FD8AA03EAF4B}"/>
    <dgm:cxn modelId="{C3C5BD35-67D4-40D2-8DCC-56A15D743973}" srcId="{DD2AA839-F2B9-4873-8CF2-7C1A5BE3D712}" destId="{9693C17E-9A3D-4973-964F-1E303B2FC4B3}" srcOrd="1" destOrd="0" parTransId="{F57B0285-B1D3-45D9-9348-C66DB35ABC2D}" sibTransId="{62CCC008-E340-4F24-8AFE-02DC0ED51728}"/>
    <dgm:cxn modelId="{47160C38-8565-4086-A64E-BC81FAA58176}" srcId="{90664756-88DA-48A4-881D-B0172CC0963E}" destId="{A498D6C1-BF74-4624-95C2-4B8C58CFE9AB}" srcOrd="2" destOrd="0" parTransId="{312FD257-9236-4DBF-A684-136189B4F581}" sibTransId="{0AF1D0DF-B022-46C2-AB63-B55F273F2045}"/>
    <dgm:cxn modelId="{C80EEB39-57FE-4CFE-9290-DB15419A7354}" type="presOf" srcId="{A498D6C1-BF74-4624-95C2-4B8C58CFE9AB}" destId="{2D0B140D-79C1-4628-A41D-302F8ADE1682}" srcOrd="0" destOrd="0" presId="urn:microsoft.com/office/officeart/2005/8/layout/process3"/>
    <dgm:cxn modelId="{0E636641-03A1-4313-8322-D19DD436F5DA}" srcId="{90664756-88DA-48A4-881D-B0172CC0963E}" destId="{0113A2F0-F88A-4DB9-B2D8-05308E2741E9}" srcOrd="0" destOrd="0" parTransId="{AEE92800-F49B-45B6-864B-1C7666D2502E}" sibTransId="{62BA5D84-D1C8-47D4-9E1C-D78102A3E99A}"/>
    <dgm:cxn modelId="{00478468-3232-477C-A421-DB57A025467F}" type="presOf" srcId="{A498D6C1-BF74-4624-95C2-4B8C58CFE9AB}" destId="{688B927F-130A-4315-B37A-07FEB9429824}" srcOrd="1" destOrd="0" presId="urn:microsoft.com/office/officeart/2005/8/layout/process3"/>
    <dgm:cxn modelId="{226AE76B-27ED-4795-9858-6B8283F80604}" type="presOf" srcId="{90664756-88DA-48A4-881D-B0172CC0963E}" destId="{AFDA2772-03A8-47D5-B8B0-9BE4F03701A5}" srcOrd="0" destOrd="0" presId="urn:microsoft.com/office/officeart/2005/8/layout/process3"/>
    <dgm:cxn modelId="{75344E4C-B586-4B8F-8287-7831790F2E37}" type="presOf" srcId="{ED22087D-7C03-4BD5-9BD8-05C06218EDE1}" destId="{DD4B7C73-37B7-45EA-A4FD-B53E18FE7D0C}" srcOrd="0" destOrd="1" presId="urn:microsoft.com/office/officeart/2005/8/layout/process3"/>
    <dgm:cxn modelId="{0345768B-59F2-4356-AF0B-33C4F2EC7F5F}" type="presOf" srcId="{DD2AA839-F2B9-4873-8CF2-7C1A5BE3D712}" destId="{1B6E68D5-E39E-49FC-9CCD-4F65D8048935}" srcOrd="0" destOrd="0" presId="urn:microsoft.com/office/officeart/2005/8/layout/process3"/>
    <dgm:cxn modelId="{71273592-EE1F-4329-9A29-0AEBA0DA7B83}" type="presOf" srcId="{62BA5D84-D1C8-47D4-9E1C-D78102A3E99A}" destId="{8346C8F0-6F59-4983-A168-0B9C75FE27BC}" srcOrd="1" destOrd="0" presId="urn:microsoft.com/office/officeart/2005/8/layout/process3"/>
    <dgm:cxn modelId="{7152C992-BFAD-4369-BCBA-C7D702BF85CA}" type="presOf" srcId="{14D3C3F5-EDC7-46B8-95AD-6662F2D519E9}" destId="{DD4B7C73-37B7-45EA-A4FD-B53E18FE7D0C}" srcOrd="0" destOrd="2" presId="urn:microsoft.com/office/officeart/2005/8/layout/process3"/>
    <dgm:cxn modelId="{A73F0695-A380-4B22-B7D2-CAC4D90A4815}" srcId="{A498D6C1-BF74-4624-95C2-4B8C58CFE9AB}" destId="{4B34E36C-04DC-464D-B196-FE1CBB4359F8}" srcOrd="1" destOrd="0" parTransId="{EC6A3A22-A062-4140-B3A7-9CA371AA2EC0}" sibTransId="{4B63C972-4141-4449-A1D0-E4B17AFC7672}"/>
    <dgm:cxn modelId="{EB27B8A0-9D58-44AD-802B-E609A92C35D1}" type="presOf" srcId="{DD2AA839-F2B9-4873-8CF2-7C1A5BE3D712}" destId="{ED7E2E84-9693-482B-A977-8C0B2DDD29FE}" srcOrd="1" destOrd="0" presId="urn:microsoft.com/office/officeart/2005/8/layout/process3"/>
    <dgm:cxn modelId="{F21EFBAC-B17F-49F4-8B77-ED1136CC08B6}" type="presOf" srcId="{122A7B33-D012-42D9-899F-85835AEB16C4}" destId="{70CEED8C-AE0A-4D7F-B2C5-E4A028DF36DC}" srcOrd="1" destOrd="0" presId="urn:microsoft.com/office/officeart/2005/8/layout/process3"/>
    <dgm:cxn modelId="{C58208BE-A640-44E4-A666-A356DCB49BA2}" type="presOf" srcId="{B4C53DEA-66CB-4F1E-B88F-A1E033B84CB8}" destId="{DD4B7C73-37B7-45EA-A4FD-B53E18FE7D0C}" srcOrd="0" destOrd="0" presId="urn:microsoft.com/office/officeart/2005/8/layout/process3"/>
    <dgm:cxn modelId="{49302EC6-8B57-4FA5-ABAE-F19F1317A7B1}" srcId="{0113A2F0-F88A-4DB9-B2D8-05308E2741E9}" destId="{B4C53DEA-66CB-4F1E-B88F-A1E033B84CB8}" srcOrd="0" destOrd="0" parTransId="{01323216-1943-4E6D-86C0-E1943EF97399}" sibTransId="{FA39B5A8-BF53-4553-A4DB-80BF8F16D01D}"/>
    <dgm:cxn modelId="{0CB232C9-9280-4003-B1A4-F9729501EBBA}" srcId="{0113A2F0-F88A-4DB9-B2D8-05308E2741E9}" destId="{ED22087D-7C03-4BD5-9BD8-05C06218EDE1}" srcOrd="1" destOrd="0" parTransId="{CF2B7F65-8ACE-4174-9356-9D47FBFD9816}" sibTransId="{3822E705-6522-4684-8211-7968D9BC1393}"/>
    <dgm:cxn modelId="{C4BF04D3-00F5-47F3-9994-7F92788EC358}" type="presOf" srcId="{62BA5D84-D1C8-47D4-9E1C-D78102A3E99A}" destId="{0937E13F-C7CD-49D4-B219-05C66666BAC5}" srcOrd="0" destOrd="0" presId="urn:microsoft.com/office/officeart/2005/8/layout/process3"/>
    <dgm:cxn modelId="{7538EAD8-943A-4554-83C0-4F4F12877E3C}" srcId="{0113A2F0-F88A-4DB9-B2D8-05308E2741E9}" destId="{14D3C3F5-EDC7-46B8-95AD-6662F2D519E9}" srcOrd="2" destOrd="0" parTransId="{EEFD8E9A-52CA-42D8-953C-074BA3A4D44A}" sibTransId="{BA08B3C4-283E-4B46-A2BE-A5C0709A54D4}"/>
    <dgm:cxn modelId="{7221C0D9-1016-462E-9B12-8CDAEC660CE0}" type="presOf" srcId="{C24578AC-05D9-4B8B-8B0D-7A4DB0FE8779}" destId="{B5B2C8ED-2C97-4DC3-B639-ADDE65AD6CAF}" srcOrd="0" destOrd="0" presId="urn:microsoft.com/office/officeart/2005/8/layout/process3"/>
    <dgm:cxn modelId="{C05D65E1-8BB7-4938-9877-C1459527EB1B}" type="presOf" srcId="{9693C17E-9A3D-4973-964F-1E303B2FC4B3}" destId="{B5B2C8ED-2C97-4DC3-B639-ADDE65AD6CAF}" srcOrd="0" destOrd="1" presId="urn:microsoft.com/office/officeart/2005/8/layout/process3"/>
    <dgm:cxn modelId="{B7604F0D-9BAE-4F7B-A1A3-15A86094CB04}" type="presParOf" srcId="{AFDA2772-03A8-47D5-B8B0-9BE4F03701A5}" destId="{C3B0ED87-3065-4E1A-B22D-E16251C373D1}" srcOrd="0" destOrd="0" presId="urn:microsoft.com/office/officeart/2005/8/layout/process3"/>
    <dgm:cxn modelId="{DDBB1CCD-39B7-42D9-93EF-6B91B26E384F}" type="presParOf" srcId="{C3B0ED87-3065-4E1A-B22D-E16251C373D1}" destId="{BC205148-C41D-45E2-AE37-DC6134C8F983}" srcOrd="0" destOrd="0" presId="urn:microsoft.com/office/officeart/2005/8/layout/process3"/>
    <dgm:cxn modelId="{AF0746E6-69B8-46D2-AD99-454C0E91E0A2}" type="presParOf" srcId="{C3B0ED87-3065-4E1A-B22D-E16251C373D1}" destId="{C03A75C8-E6A9-4077-8522-AD740D7B959E}" srcOrd="1" destOrd="0" presId="urn:microsoft.com/office/officeart/2005/8/layout/process3"/>
    <dgm:cxn modelId="{8F4DFA88-A485-4B81-A4FD-E809C6E501D5}" type="presParOf" srcId="{C3B0ED87-3065-4E1A-B22D-E16251C373D1}" destId="{DD4B7C73-37B7-45EA-A4FD-B53E18FE7D0C}" srcOrd="2" destOrd="0" presId="urn:microsoft.com/office/officeart/2005/8/layout/process3"/>
    <dgm:cxn modelId="{D9A97C74-274A-4FD7-B317-852CEC200182}" type="presParOf" srcId="{AFDA2772-03A8-47D5-B8B0-9BE4F03701A5}" destId="{0937E13F-C7CD-49D4-B219-05C66666BAC5}" srcOrd="1" destOrd="0" presId="urn:microsoft.com/office/officeart/2005/8/layout/process3"/>
    <dgm:cxn modelId="{78BB03D1-59BF-4E81-8B67-0EA60BAA0CF6}" type="presParOf" srcId="{0937E13F-C7CD-49D4-B219-05C66666BAC5}" destId="{8346C8F0-6F59-4983-A168-0B9C75FE27BC}" srcOrd="0" destOrd="0" presId="urn:microsoft.com/office/officeart/2005/8/layout/process3"/>
    <dgm:cxn modelId="{BAD09C3D-A052-404A-89FC-2F3A7B54AD2C}" type="presParOf" srcId="{AFDA2772-03A8-47D5-B8B0-9BE4F03701A5}" destId="{CF30E476-9B9C-488B-B962-98C4FD5F8106}" srcOrd="2" destOrd="0" presId="urn:microsoft.com/office/officeart/2005/8/layout/process3"/>
    <dgm:cxn modelId="{C8D06A31-9A47-4ADF-BC07-566B954E1726}" type="presParOf" srcId="{CF30E476-9B9C-488B-B962-98C4FD5F8106}" destId="{1B6E68D5-E39E-49FC-9CCD-4F65D8048935}" srcOrd="0" destOrd="0" presId="urn:microsoft.com/office/officeart/2005/8/layout/process3"/>
    <dgm:cxn modelId="{81C11A05-4225-4AE9-ADB6-A4F4784218CC}" type="presParOf" srcId="{CF30E476-9B9C-488B-B962-98C4FD5F8106}" destId="{ED7E2E84-9693-482B-A977-8C0B2DDD29FE}" srcOrd="1" destOrd="0" presId="urn:microsoft.com/office/officeart/2005/8/layout/process3"/>
    <dgm:cxn modelId="{17935E7D-4DF3-445C-BD6E-692A98E44526}" type="presParOf" srcId="{CF30E476-9B9C-488B-B962-98C4FD5F8106}" destId="{B5B2C8ED-2C97-4DC3-B639-ADDE65AD6CAF}" srcOrd="2" destOrd="0" presId="urn:microsoft.com/office/officeart/2005/8/layout/process3"/>
    <dgm:cxn modelId="{0EC6881C-D058-4E1C-AC8E-44E77D066F41}" type="presParOf" srcId="{AFDA2772-03A8-47D5-B8B0-9BE4F03701A5}" destId="{2E6378ED-041E-46E3-B3BC-46D02D80E2DC}" srcOrd="3" destOrd="0" presId="urn:microsoft.com/office/officeart/2005/8/layout/process3"/>
    <dgm:cxn modelId="{1918082E-3933-49AA-8AB9-1538C80947D5}" type="presParOf" srcId="{2E6378ED-041E-46E3-B3BC-46D02D80E2DC}" destId="{70CEED8C-AE0A-4D7F-B2C5-E4A028DF36DC}" srcOrd="0" destOrd="0" presId="urn:microsoft.com/office/officeart/2005/8/layout/process3"/>
    <dgm:cxn modelId="{FE2CC90C-179D-4BE9-BBB3-114037C2208E}" type="presParOf" srcId="{AFDA2772-03A8-47D5-B8B0-9BE4F03701A5}" destId="{2080332E-AE89-447C-B859-5137921E3D2C}" srcOrd="4" destOrd="0" presId="urn:microsoft.com/office/officeart/2005/8/layout/process3"/>
    <dgm:cxn modelId="{6D7C3043-8B31-4D45-8DE9-C32DC34C536C}" type="presParOf" srcId="{2080332E-AE89-447C-B859-5137921E3D2C}" destId="{2D0B140D-79C1-4628-A41D-302F8ADE1682}" srcOrd="0" destOrd="0" presId="urn:microsoft.com/office/officeart/2005/8/layout/process3"/>
    <dgm:cxn modelId="{82B704E7-5F69-4441-A067-13924794E06A}" type="presParOf" srcId="{2080332E-AE89-447C-B859-5137921E3D2C}" destId="{688B927F-130A-4315-B37A-07FEB9429824}" srcOrd="1" destOrd="0" presId="urn:microsoft.com/office/officeart/2005/8/layout/process3"/>
    <dgm:cxn modelId="{56DA1BF0-FDD8-4BDD-B407-0A094DC11235}" type="presParOf" srcId="{2080332E-AE89-447C-B859-5137921E3D2C}" destId="{25280FCC-CF20-4AAC-B0FF-1A9C2B726FCF}"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E126E-1B5D-42DC-B745-0D692A34AA11}">
      <dsp:nvSpPr>
        <dsp:cNvPr id="0" name=""/>
        <dsp:cNvSpPr/>
      </dsp:nvSpPr>
      <dsp:spPr>
        <a:xfrm>
          <a:off x="3183" y="134864"/>
          <a:ext cx="1447493" cy="5087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a:lnSpc>
              <a:spcPct val="90000"/>
            </a:lnSpc>
            <a:spcBef>
              <a:spcPct val="0"/>
            </a:spcBef>
            <a:spcAft>
              <a:spcPct val="35000"/>
            </a:spcAft>
            <a:buNone/>
          </a:pPr>
          <a:r>
            <a:rPr lang="en-US" sz="900" kern="1200" dirty="0"/>
            <a:t>1. Supplier</a:t>
          </a:r>
        </a:p>
      </dsp:txBody>
      <dsp:txXfrm>
        <a:off x="3183" y="134864"/>
        <a:ext cx="1447493" cy="339149"/>
      </dsp:txXfrm>
    </dsp:sp>
    <dsp:sp modelId="{02B0950F-5E52-46AA-B114-4E91DAA2D121}">
      <dsp:nvSpPr>
        <dsp:cNvPr id="0" name=""/>
        <dsp:cNvSpPr/>
      </dsp:nvSpPr>
      <dsp:spPr>
        <a:xfrm>
          <a:off x="299658" y="474014"/>
          <a:ext cx="1447493" cy="81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lang="en-US" sz="900" b="1" kern="1200" dirty="0"/>
            <a:t>RESPONSIBLE</a:t>
          </a:r>
        </a:p>
        <a:p>
          <a:pPr marL="57150" lvl="1" indent="-57150" algn="l" defTabSz="400050">
            <a:lnSpc>
              <a:spcPct val="90000"/>
            </a:lnSpc>
            <a:spcBef>
              <a:spcPct val="0"/>
            </a:spcBef>
            <a:spcAft>
              <a:spcPct val="15000"/>
            </a:spcAft>
            <a:buChar char="•"/>
          </a:pPr>
          <a:r>
            <a:rPr lang="en-US" sz="900" kern="1200" dirty="0"/>
            <a:t>Complete Proposal PDS Form</a:t>
          </a:r>
        </a:p>
        <a:p>
          <a:pPr marL="57150" lvl="1" indent="-57150" algn="l" defTabSz="400050">
            <a:lnSpc>
              <a:spcPct val="90000"/>
            </a:lnSpc>
            <a:spcBef>
              <a:spcPct val="0"/>
            </a:spcBef>
            <a:spcAft>
              <a:spcPct val="15000"/>
            </a:spcAft>
            <a:buChar char="•"/>
          </a:pPr>
          <a:r>
            <a:rPr lang="en-US" sz="900" kern="1200" dirty="0"/>
            <a:t>Check compliance to requirements</a:t>
          </a:r>
        </a:p>
      </dsp:txBody>
      <dsp:txXfrm>
        <a:off x="323382" y="497738"/>
        <a:ext cx="1400045" cy="762552"/>
      </dsp:txXfrm>
    </dsp:sp>
    <dsp:sp modelId="{0CEF69FC-50C2-4D30-8CBE-C9AB2A6A3A02}">
      <dsp:nvSpPr>
        <dsp:cNvPr id="0" name=""/>
        <dsp:cNvSpPr/>
      </dsp:nvSpPr>
      <dsp:spPr>
        <a:xfrm>
          <a:off x="1554490" y="66672"/>
          <a:ext cx="465201" cy="360384"/>
        </a:xfrm>
        <a:prstGeom prst="rightArrow">
          <a:avLst>
            <a:gd name="adj1" fmla="val 60000"/>
            <a:gd name="adj2" fmla="val 50000"/>
          </a:avLst>
        </a:prstGeom>
        <a:solidFill>
          <a:schemeClr val="accent2"/>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554490" y="138749"/>
        <a:ext cx="357086" cy="216230"/>
      </dsp:txXfrm>
    </dsp:sp>
    <dsp:sp modelId="{F09060F2-793F-461F-989F-D9B0512FA121}">
      <dsp:nvSpPr>
        <dsp:cNvPr id="0" name=""/>
        <dsp:cNvSpPr/>
      </dsp:nvSpPr>
      <dsp:spPr>
        <a:xfrm>
          <a:off x="2328416" y="134864"/>
          <a:ext cx="1447493" cy="5087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a:lnSpc>
              <a:spcPct val="90000"/>
            </a:lnSpc>
            <a:spcBef>
              <a:spcPct val="0"/>
            </a:spcBef>
            <a:spcAft>
              <a:spcPct val="35000"/>
            </a:spcAft>
            <a:buNone/>
          </a:pPr>
          <a:r>
            <a:rPr lang="en-US" sz="900" kern="1200" dirty="0"/>
            <a:t>2. Sourcing Manager</a:t>
          </a:r>
        </a:p>
      </dsp:txBody>
      <dsp:txXfrm>
        <a:off x="2328416" y="134864"/>
        <a:ext cx="1447493" cy="339149"/>
      </dsp:txXfrm>
    </dsp:sp>
    <dsp:sp modelId="{BEEB492E-6F42-487B-B9FA-5C2295145FB7}">
      <dsp:nvSpPr>
        <dsp:cNvPr id="0" name=""/>
        <dsp:cNvSpPr/>
      </dsp:nvSpPr>
      <dsp:spPr>
        <a:xfrm>
          <a:off x="2624890" y="474014"/>
          <a:ext cx="1447493" cy="81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lang="en-US" sz="900" b="1" kern="1200" dirty="0"/>
            <a:t>ACCOUNTABLE</a:t>
          </a:r>
        </a:p>
        <a:p>
          <a:pPr marL="57150" lvl="1" indent="-57150" algn="l" defTabSz="400050">
            <a:lnSpc>
              <a:spcPct val="90000"/>
            </a:lnSpc>
            <a:spcBef>
              <a:spcPct val="0"/>
            </a:spcBef>
            <a:spcAft>
              <a:spcPct val="15000"/>
            </a:spcAft>
            <a:buChar char="•"/>
          </a:pPr>
          <a:r>
            <a:rPr lang="en-US" sz="900" kern="1200" dirty="0"/>
            <a:t>Confirm PDS Form Complete</a:t>
          </a:r>
        </a:p>
        <a:p>
          <a:pPr marL="57150" lvl="1" indent="-57150" algn="l" defTabSz="400050">
            <a:lnSpc>
              <a:spcPct val="90000"/>
            </a:lnSpc>
            <a:spcBef>
              <a:spcPct val="0"/>
            </a:spcBef>
            <a:spcAft>
              <a:spcPct val="15000"/>
            </a:spcAft>
            <a:buChar char="•"/>
          </a:pPr>
          <a:r>
            <a:rPr lang="en-US" sz="900" kern="1200" dirty="0"/>
            <a:t>Packaging piece price costs match quote</a:t>
          </a:r>
        </a:p>
      </dsp:txBody>
      <dsp:txXfrm>
        <a:off x="2648614" y="497738"/>
        <a:ext cx="1400045" cy="762552"/>
      </dsp:txXfrm>
    </dsp:sp>
    <dsp:sp modelId="{05F6B2B3-A2A6-4F87-8DC3-619888788945}">
      <dsp:nvSpPr>
        <dsp:cNvPr id="0" name=""/>
        <dsp:cNvSpPr/>
      </dsp:nvSpPr>
      <dsp:spPr>
        <a:xfrm>
          <a:off x="4112430" y="65605"/>
          <a:ext cx="465201" cy="360384"/>
        </a:xfrm>
        <a:prstGeom prst="rightArrow">
          <a:avLst>
            <a:gd name="adj1" fmla="val 60000"/>
            <a:gd name="adj2" fmla="val 50000"/>
          </a:avLst>
        </a:prstGeom>
        <a:solidFill>
          <a:schemeClr val="accent2"/>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112430" y="137682"/>
        <a:ext cx="357086" cy="216230"/>
      </dsp:txXfrm>
    </dsp:sp>
    <dsp:sp modelId="{7451C675-1ABA-4368-A8DE-F299E9458211}">
      <dsp:nvSpPr>
        <dsp:cNvPr id="0" name=""/>
        <dsp:cNvSpPr/>
      </dsp:nvSpPr>
      <dsp:spPr>
        <a:xfrm>
          <a:off x="4653648" y="134864"/>
          <a:ext cx="1447493" cy="5087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a:lnSpc>
              <a:spcPct val="90000"/>
            </a:lnSpc>
            <a:spcBef>
              <a:spcPct val="0"/>
            </a:spcBef>
            <a:spcAft>
              <a:spcPct val="35000"/>
            </a:spcAft>
            <a:buNone/>
          </a:pPr>
          <a:r>
            <a:rPr lang="en-US" sz="900" kern="1200" dirty="0"/>
            <a:t>3. Plant Packaging Representative</a:t>
          </a:r>
        </a:p>
      </dsp:txBody>
      <dsp:txXfrm>
        <a:off x="4653648" y="134864"/>
        <a:ext cx="1447493" cy="339149"/>
      </dsp:txXfrm>
    </dsp:sp>
    <dsp:sp modelId="{766BE4F9-5BF7-44C5-A02C-EFDC2EAFD734}">
      <dsp:nvSpPr>
        <dsp:cNvPr id="0" name=""/>
        <dsp:cNvSpPr/>
      </dsp:nvSpPr>
      <dsp:spPr>
        <a:xfrm>
          <a:off x="4950123" y="474014"/>
          <a:ext cx="1447493" cy="81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lang="en-US" sz="900" kern="1200" dirty="0"/>
            <a:t>Identify stakeholders</a:t>
          </a:r>
        </a:p>
        <a:p>
          <a:pPr marL="57150" lvl="1" indent="-57150" algn="l" defTabSz="400050">
            <a:lnSpc>
              <a:spcPct val="90000"/>
            </a:lnSpc>
            <a:spcBef>
              <a:spcPct val="0"/>
            </a:spcBef>
            <a:spcAft>
              <a:spcPct val="15000"/>
            </a:spcAft>
            <a:buChar char="•"/>
          </a:pPr>
          <a:r>
            <a:rPr lang="en-US" sz="900" kern="1200" dirty="0"/>
            <a:t>Upload into PDS</a:t>
          </a:r>
        </a:p>
        <a:p>
          <a:pPr marL="57150" lvl="1" indent="-57150" algn="l" defTabSz="400050">
            <a:lnSpc>
              <a:spcPct val="90000"/>
            </a:lnSpc>
            <a:spcBef>
              <a:spcPct val="0"/>
            </a:spcBef>
            <a:spcAft>
              <a:spcPct val="15000"/>
            </a:spcAft>
            <a:buChar char="•"/>
          </a:pPr>
          <a:r>
            <a:rPr lang="en-US" sz="900" kern="1200" dirty="0"/>
            <a:t>Route for approval</a:t>
          </a:r>
        </a:p>
      </dsp:txBody>
      <dsp:txXfrm>
        <a:off x="4973847" y="497738"/>
        <a:ext cx="1400045" cy="762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A75C8-E6A9-4077-8522-AD740D7B959E}">
      <dsp:nvSpPr>
        <dsp:cNvPr id="0" name=""/>
        <dsp:cNvSpPr/>
      </dsp:nvSpPr>
      <dsp:spPr>
        <a:xfrm>
          <a:off x="3183" y="15363"/>
          <a:ext cx="1447493" cy="4599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30480" numCol="1" spcCol="1270" anchor="t" anchorCtr="0">
          <a:noAutofit/>
        </a:bodyPr>
        <a:lstStyle/>
        <a:p>
          <a:pPr marL="0" lvl="0" indent="0" algn="l" defTabSz="355600">
            <a:lnSpc>
              <a:spcPct val="90000"/>
            </a:lnSpc>
            <a:spcBef>
              <a:spcPct val="0"/>
            </a:spcBef>
            <a:spcAft>
              <a:spcPct val="35000"/>
            </a:spcAft>
            <a:buNone/>
          </a:pPr>
          <a:r>
            <a:rPr lang="en-US" sz="800" kern="1200" dirty="0"/>
            <a:t>4. General Packaging Requirements Review</a:t>
          </a:r>
        </a:p>
      </dsp:txBody>
      <dsp:txXfrm>
        <a:off x="3183" y="15363"/>
        <a:ext cx="1447493" cy="306655"/>
      </dsp:txXfrm>
    </dsp:sp>
    <dsp:sp modelId="{DD4B7C73-37B7-45EA-A4FD-B53E18FE7D0C}">
      <dsp:nvSpPr>
        <dsp:cNvPr id="0" name=""/>
        <dsp:cNvSpPr/>
      </dsp:nvSpPr>
      <dsp:spPr>
        <a:xfrm>
          <a:off x="299658" y="322018"/>
          <a:ext cx="1447493" cy="950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t" anchorCtr="0">
          <a:noAutofit/>
        </a:bodyPr>
        <a:lstStyle/>
        <a:p>
          <a:pPr marL="57150" lvl="1" indent="-57150" algn="l" defTabSz="355600">
            <a:lnSpc>
              <a:spcPct val="90000"/>
            </a:lnSpc>
            <a:spcBef>
              <a:spcPct val="0"/>
            </a:spcBef>
            <a:spcAft>
              <a:spcPct val="15000"/>
            </a:spcAft>
            <a:buChar char="•"/>
          </a:pPr>
          <a:r>
            <a:rPr lang="en-US" sz="800" kern="1200" dirty="0"/>
            <a:t>64-point general packaging requirements review</a:t>
          </a:r>
        </a:p>
        <a:p>
          <a:pPr marL="57150" lvl="1" indent="-57150" algn="l" defTabSz="355600">
            <a:lnSpc>
              <a:spcPct val="90000"/>
            </a:lnSpc>
            <a:spcBef>
              <a:spcPct val="0"/>
            </a:spcBef>
            <a:spcAft>
              <a:spcPct val="15000"/>
            </a:spcAft>
            <a:buChar char="•"/>
          </a:pPr>
          <a:r>
            <a:rPr lang="en-US" sz="800" kern="1200" dirty="0"/>
            <a:t>Part/line/plant specific requirements review if known</a:t>
          </a:r>
        </a:p>
        <a:p>
          <a:pPr marL="57150" lvl="1" indent="-57150" algn="l" defTabSz="355600">
            <a:lnSpc>
              <a:spcPct val="90000"/>
            </a:lnSpc>
            <a:spcBef>
              <a:spcPct val="0"/>
            </a:spcBef>
            <a:spcAft>
              <a:spcPct val="15000"/>
            </a:spcAft>
            <a:buChar char="•"/>
          </a:pPr>
          <a:r>
            <a:rPr lang="en-US" sz="800" kern="1200" dirty="0"/>
            <a:t>Exceptions highlighted</a:t>
          </a:r>
        </a:p>
      </dsp:txBody>
      <dsp:txXfrm>
        <a:off x="327494" y="349854"/>
        <a:ext cx="1391821" cy="894728"/>
      </dsp:txXfrm>
    </dsp:sp>
    <dsp:sp modelId="{0937E13F-C7CD-49D4-B219-05C66666BAC5}">
      <dsp:nvSpPr>
        <dsp:cNvPr id="0" name=""/>
        <dsp:cNvSpPr/>
      </dsp:nvSpPr>
      <dsp:spPr>
        <a:xfrm>
          <a:off x="1835414" y="-124654"/>
          <a:ext cx="479850" cy="360384"/>
        </a:xfrm>
        <a:prstGeom prst="rightArrow">
          <a:avLst>
            <a:gd name="adj1" fmla="val 60000"/>
            <a:gd name="adj2" fmla="val 50000"/>
          </a:avLst>
        </a:prstGeom>
        <a:solidFill>
          <a:schemeClr val="accent2"/>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835414" y="-52577"/>
        <a:ext cx="371735" cy="216230"/>
      </dsp:txXfrm>
    </dsp:sp>
    <dsp:sp modelId="{ED7E2E84-9693-482B-A977-8C0B2DDD29FE}">
      <dsp:nvSpPr>
        <dsp:cNvPr id="0" name=""/>
        <dsp:cNvSpPr/>
      </dsp:nvSpPr>
      <dsp:spPr>
        <a:xfrm>
          <a:off x="2328416" y="15363"/>
          <a:ext cx="1447493" cy="4599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30480" numCol="1" spcCol="1270" anchor="t" anchorCtr="0">
          <a:noAutofit/>
        </a:bodyPr>
        <a:lstStyle/>
        <a:p>
          <a:pPr marL="0" lvl="0" indent="0" algn="l" defTabSz="355600">
            <a:lnSpc>
              <a:spcPct val="90000"/>
            </a:lnSpc>
            <a:spcBef>
              <a:spcPct val="0"/>
            </a:spcBef>
            <a:spcAft>
              <a:spcPct val="35000"/>
            </a:spcAft>
            <a:buNone/>
          </a:pPr>
          <a:r>
            <a:rPr lang="en-US" sz="800" kern="1200" dirty="0"/>
            <a:t>5. Plant Cross-functional Review</a:t>
          </a:r>
        </a:p>
      </dsp:txBody>
      <dsp:txXfrm>
        <a:off x="2328416" y="15363"/>
        <a:ext cx="1447493" cy="306655"/>
      </dsp:txXfrm>
    </dsp:sp>
    <dsp:sp modelId="{B5B2C8ED-2C97-4DC3-B639-ADDE65AD6CAF}">
      <dsp:nvSpPr>
        <dsp:cNvPr id="0" name=""/>
        <dsp:cNvSpPr/>
      </dsp:nvSpPr>
      <dsp:spPr>
        <a:xfrm>
          <a:off x="2624890" y="322018"/>
          <a:ext cx="1447493" cy="950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t" anchorCtr="0">
          <a:noAutofit/>
        </a:bodyPr>
        <a:lstStyle/>
        <a:p>
          <a:pPr marL="57150" lvl="1" indent="-57150" algn="l" defTabSz="355600">
            <a:lnSpc>
              <a:spcPct val="90000"/>
            </a:lnSpc>
            <a:spcBef>
              <a:spcPct val="0"/>
            </a:spcBef>
            <a:spcAft>
              <a:spcPct val="15000"/>
            </a:spcAft>
            <a:buChar char="•"/>
          </a:pPr>
          <a:r>
            <a:rPr lang="en-US" sz="800" kern="1200" dirty="0"/>
            <a:t>Review PDS Form</a:t>
          </a:r>
        </a:p>
        <a:p>
          <a:pPr marL="57150" lvl="1" indent="-57150" algn="l" defTabSz="355600">
            <a:lnSpc>
              <a:spcPct val="90000"/>
            </a:lnSpc>
            <a:spcBef>
              <a:spcPct val="0"/>
            </a:spcBef>
            <a:spcAft>
              <a:spcPct val="15000"/>
            </a:spcAft>
            <a:buChar char="•"/>
          </a:pPr>
          <a:r>
            <a:rPr lang="en-US" sz="800" kern="1200" dirty="0"/>
            <a:t>Provide Comments of acceptance, additional requirements or recommendations</a:t>
          </a:r>
        </a:p>
      </dsp:txBody>
      <dsp:txXfrm>
        <a:off x="2652726" y="349854"/>
        <a:ext cx="1391821" cy="894728"/>
      </dsp:txXfrm>
    </dsp:sp>
    <dsp:sp modelId="{2E6378ED-041E-46E3-B3BC-46D02D80E2DC}">
      <dsp:nvSpPr>
        <dsp:cNvPr id="0" name=""/>
        <dsp:cNvSpPr/>
      </dsp:nvSpPr>
      <dsp:spPr>
        <a:xfrm>
          <a:off x="4155113" y="-103975"/>
          <a:ext cx="465201" cy="360384"/>
        </a:xfrm>
        <a:prstGeom prst="rightArrow">
          <a:avLst>
            <a:gd name="adj1" fmla="val 60000"/>
            <a:gd name="adj2" fmla="val 50000"/>
          </a:avLst>
        </a:prstGeom>
        <a:solidFill>
          <a:schemeClr val="accent2"/>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155113" y="-31898"/>
        <a:ext cx="357086" cy="216230"/>
      </dsp:txXfrm>
    </dsp:sp>
    <dsp:sp modelId="{688B927F-130A-4315-B37A-07FEB9429824}">
      <dsp:nvSpPr>
        <dsp:cNvPr id="0" name=""/>
        <dsp:cNvSpPr/>
      </dsp:nvSpPr>
      <dsp:spPr>
        <a:xfrm>
          <a:off x="4653648" y="15363"/>
          <a:ext cx="1447493" cy="4599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30480" numCol="1" spcCol="1270" anchor="t" anchorCtr="0">
          <a:noAutofit/>
        </a:bodyPr>
        <a:lstStyle/>
        <a:p>
          <a:pPr marL="0" lvl="0" indent="0" algn="l" defTabSz="355600">
            <a:lnSpc>
              <a:spcPct val="90000"/>
            </a:lnSpc>
            <a:spcBef>
              <a:spcPct val="0"/>
            </a:spcBef>
            <a:spcAft>
              <a:spcPct val="35000"/>
            </a:spcAft>
            <a:buNone/>
          </a:pPr>
          <a:r>
            <a:rPr lang="en-US" sz="800" kern="1200" dirty="0"/>
            <a:t>6. Plant Packaging Representative</a:t>
          </a:r>
        </a:p>
      </dsp:txBody>
      <dsp:txXfrm>
        <a:off x="4653648" y="15363"/>
        <a:ext cx="1447493" cy="306655"/>
      </dsp:txXfrm>
    </dsp:sp>
    <dsp:sp modelId="{25280FCC-CF20-4AAC-B0FF-1A9C2B726FCF}">
      <dsp:nvSpPr>
        <dsp:cNvPr id="0" name=""/>
        <dsp:cNvSpPr/>
      </dsp:nvSpPr>
      <dsp:spPr>
        <a:xfrm>
          <a:off x="4950123" y="322018"/>
          <a:ext cx="1447493" cy="950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t" anchorCtr="0">
          <a:noAutofit/>
        </a:bodyPr>
        <a:lstStyle/>
        <a:p>
          <a:pPr marL="57150" lvl="1" indent="-57150" algn="l" defTabSz="355600">
            <a:lnSpc>
              <a:spcPct val="90000"/>
            </a:lnSpc>
            <a:spcBef>
              <a:spcPct val="0"/>
            </a:spcBef>
            <a:spcAft>
              <a:spcPct val="15000"/>
            </a:spcAft>
            <a:buChar char="•"/>
          </a:pPr>
          <a:r>
            <a:rPr lang="en-US" sz="800" kern="1200" dirty="0"/>
            <a:t>Review comments received from stakeholders</a:t>
          </a:r>
        </a:p>
        <a:p>
          <a:pPr marL="57150" lvl="1" indent="-57150" algn="l" defTabSz="355600">
            <a:lnSpc>
              <a:spcPct val="90000"/>
            </a:lnSpc>
            <a:spcBef>
              <a:spcPct val="0"/>
            </a:spcBef>
            <a:spcAft>
              <a:spcPct val="15000"/>
            </a:spcAft>
            <a:buChar char="•"/>
          </a:pPr>
          <a:r>
            <a:rPr lang="en-US" sz="800" kern="1200" dirty="0"/>
            <a:t>Communicate approval or issues to Supplier and Sourcing Manager</a:t>
          </a:r>
        </a:p>
      </dsp:txBody>
      <dsp:txXfrm>
        <a:off x="4977959" y="349854"/>
        <a:ext cx="1391821" cy="8947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BC694-193C-4E6C-9FE1-247F8A6747B7}"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D6179-7C92-4F73-8BB8-12FDFF794E52}" type="slidenum">
              <a:rPr lang="en-US" smtClean="0"/>
              <a:t>‹#›</a:t>
            </a:fld>
            <a:endParaRPr lang="en-US"/>
          </a:p>
        </p:txBody>
      </p:sp>
    </p:spTree>
    <p:extLst>
      <p:ext uri="{BB962C8B-B14F-4D97-AF65-F5344CB8AC3E}">
        <p14:creationId xmlns:p14="http://schemas.microsoft.com/office/powerpoint/2010/main" val="254389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80120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7138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72909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758658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227905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014536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316209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573282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273446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564400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1475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791290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203384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825645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676860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00588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195657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121900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934382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498729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3904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62203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0351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665699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89550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8152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76287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Placeholder 18"/>
          <p:cNvSpPr>
            <a:spLocks noGrp="1"/>
          </p:cNvSpPr>
          <p:nvPr>
            <p:ph type="title"/>
          </p:nvPr>
        </p:nvSpPr>
        <p:spPr>
          <a:xfrm>
            <a:off x="609600" y="366185"/>
            <a:ext cx="10972800" cy="1325033"/>
          </a:xfrm>
          <a:prstGeom prst="rect">
            <a:avLst/>
          </a:prstGeom>
        </p:spPr>
        <p:txBody>
          <a:bodyPr vert="horz" lIns="91440" tIns="45720" rIns="91440" bIns="45720" rtlCol="0" anchor="t">
            <a:normAutofit/>
          </a:bodyPr>
          <a:lstStyle>
            <a:lvl1pPr>
              <a:lnSpc>
                <a:spcPts val="4800"/>
              </a:lnSpc>
              <a:defRPr/>
            </a:lvl1pPr>
          </a:lstStyle>
          <a:p>
            <a:r>
              <a:rPr lang="en-US"/>
              <a:t>Click to edit Master title style</a:t>
            </a:r>
            <a:endParaRPr lang="en-US" dirty="0"/>
          </a:p>
        </p:txBody>
      </p:sp>
      <p:sp>
        <p:nvSpPr>
          <p:cNvPr id="4" name="Text Placeholder 3"/>
          <p:cNvSpPr>
            <a:spLocks noGrp="1"/>
          </p:cNvSpPr>
          <p:nvPr>
            <p:ph type="body" sz="quarter" idx="11"/>
          </p:nvPr>
        </p:nvSpPr>
        <p:spPr>
          <a:xfrm>
            <a:off x="609600" y="1901825"/>
            <a:ext cx="10972801" cy="4425950"/>
          </a:xfrm>
          <a:prstGeom prst="rect">
            <a:avLst/>
          </a:prstGeom>
        </p:spPr>
        <p:txBody>
          <a:bodyPr>
            <a:normAutofit/>
          </a:bodyPr>
          <a:lstStyle>
            <a:lvl1pPr>
              <a:lnSpc>
                <a:spcPct val="100000"/>
              </a:lnSpc>
              <a:defRPr sz="1800"/>
            </a:lvl1pPr>
            <a:lvl2pPr>
              <a:lnSpc>
                <a:spcPct val="100000"/>
              </a:lnSpc>
              <a:defRPr sz="1800"/>
            </a:lvl2pPr>
            <a:lvl3pPr>
              <a:lnSpc>
                <a:spcPct val="100000"/>
              </a:lnSpc>
              <a:defRPr sz="1600"/>
            </a:lvl3pPr>
            <a:lvl4pPr>
              <a:lnSpc>
                <a:spcPct val="100000"/>
              </a:lnSpc>
              <a:defRPr sz="1600"/>
            </a:lvl4pPr>
            <a:lvl5pPr>
              <a:lnSpc>
                <a:spcPct val="100000"/>
              </a:lnSpc>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dirty="0"/>
              <a:t>Data Classification</a:t>
            </a:r>
          </a:p>
        </p:txBody>
      </p:sp>
    </p:spTree>
    <p:extLst>
      <p:ext uri="{BB962C8B-B14F-4D97-AF65-F5344CB8AC3E}">
        <p14:creationId xmlns:p14="http://schemas.microsoft.com/office/powerpoint/2010/main" val="3075278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dirty="0"/>
              <a:t>Data Classification</a:t>
            </a:r>
          </a:p>
        </p:txBody>
      </p:sp>
    </p:spTree>
    <p:extLst>
      <p:ext uri="{BB962C8B-B14F-4D97-AF65-F5344CB8AC3E}">
        <p14:creationId xmlns:p14="http://schemas.microsoft.com/office/powerpoint/2010/main" val="244746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3"/>
          <p:cNvSpPr>
            <a:spLocks noGrp="1"/>
          </p:cNvSpPr>
          <p:nvPr>
            <p:ph type="body" sz="quarter" idx="11"/>
          </p:nvPr>
        </p:nvSpPr>
        <p:spPr>
          <a:xfrm>
            <a:off x="609600" y="1901825"/>
            <a:ext cx="10972801" cy="4425950"/>
          </a:xfrm>
          <a:prstGeom prst="rect">
            <a:avLst/>
          </a:prstGeom>
        </p:spPr>
        <p:txBody>
          <a:bodyPr>
            <a:normAutofit/>
          </a:bodyPr>
          <a:lstStyle>
            <a:lvl1pPr marL="0" indent="0">
              <a:lnSpc>
                <a:spcPct val="100000"/>
              </a:lnSpc>
              <a:buNone/>
              <a:defRPr sz="1800"/>
            </a:lvl1pPr>
            <a:lvl2pPr marL="457200" indent="0">
              <a:lnSpc>
                <a:spcPct val="100000"/>
              </a:lnSpc>
              <a:buNone/>
              <a:defRPr sz="1800"/>
            </a:lvl2pPr>
            <a:lvl3pPr marL="914400" indent="0">
              <a:lnSpc>
                <a:spcPct val="100000"/>
              </a:lnSpc>
              <a:buNone/>
              <a:defRPr sz="1600"/>
            </a:lvl3pPr>
            <a:lvl4pPr marL="1371600" indent="0">
              <a:lnSpc>
                <a:spcPct val="100000"/>
              </a:lnSpc>
              <a:buNone/>
              <a:defRPr sz="1600"/>
            </a:lvl4pPr>
            <a:lvl5pPr marL="1828800" indent="0">
              <a:lnSpc>
                <a:spcPct val="100000"/>
              </a:lnSpc>
              <a:buNone/>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dirty="0"/>
              <a:t>Data Classification</a:t>
            </a:r>
          </a:p>
        </p:txBody>
      </p:sp>
    </p:spTree>
    <p:extLst>
      <p:ext uri="{BB962C8B-B14F-4D97-AF65-F5344CB8AC3E}">
        <p14:creationId xmlns:p14="http://schemas.microsoft.com/office/powerpoint/2010/main" val="309887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_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888134" cy="1325563"/>
          </a:xfrm>
        </p:spPr>
        <p:txBody>
          <a:bodyPr/>
          <a:lstStyle>
            <a:lvl1pPr>
              <a:lnSpc>
                <a:spcPts val="4800"/>
              </a:lnSpc>
              <a:defRPr/>
            </a:lvl1pPr>
          </a:lstStyle>
          <a:p>
            <a:r>
              <a:rPr lang="en-US"/>
              <a:t>Click to edit Master title style</a:t>
            </a:r>
          </a:p>
        </p:txBody>
      </p:sp>
      <p:sp>
        <p:nvSpPr>
          <p:cNvPr id="7" name="Content Placeholder 6"/>
          <p:cNvSpPr>
            <a:spLocks noGrp="1"/>
          </p:cNvSpPr>
          <p:nvPr>
            <p:ph sz="quarter" idx="11"/>
          </p:nvPr>
        </p:nvSpPr>
        <p:spPr>
          <a:xfrm>
            <a:off x="6215063"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2"/>
          </p:nvPr>
        </p:nvSpPr>
        <p:spPr>
          <a:xfrm>
            <a:off x="609600"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dirty="0"/>
              <a:t>Data Classification</a:t>
            </a:r>
          </a:p>
        </p:txBody>
      </p:sp>
    </p:spTree>
    <p:extLst>
      <p:ext uri="{BB962C8B-B14F-4D97-AF65-F5344CB8AC3E}">
        <p14:creationId xmlns:p14="http://schemas.microsoft.com/office/powerpoint/2010/main" val="16577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12192000" cy="6858000"/>
          </a:xfrm>
          <a:prstGeom prst="rect">
            <a:avLst/>
          </a:prstGeom>
          <a:solidFill>
            <a:schemeClr val="bg1">
              <a:lumMod val="95000"/>
            </a:schemeClr>
          </a:solidFill>
        </p:spPr>
        <p:txBody>
          <a:bodyPr/>
          <a:lstStyle/>
          <a:p>
            <a:r>
              <a:rPr lang="en-US"/>
              <a:t>Click icon to add picture</a:t>
            </a:r>
          </a:p>
        </p:txBody>
      </p:sp>
      <p:sp>
        <p:nvSpPr>
          <p:cNvPr id="12"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solidFill>
                <a:srgbClr val="FFFFFF"/>
              </a:solidFill>
            </a:endParaRPr>
          </a:p>
        </p:txBody>
      </p:sp>
      <p:sp>
        <p:nvSpPr>
          <p:cNvPr id="13"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333" smtClean="0">
                <a:solidFill>
                  <a:srgbClr val="FFFFFF"/>
                </a:solidFill>
              </a:rPr>
              <a:pPr/>
              <a:t>‹#›</a:t>
            </a:fld>
            <a:endParaRPr lang="en-US" sz="1333">
              <a:solidFill>
                <a:srgbClr val="FFFFFF"/>
              </a:solidFill>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5" name="Straight Connector 14"/>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dirty="0"/>
              <a:t>Data Classification</a:t>
            </a:r>
          </a:p>
        </p:txBody>
      </p:sp>
    </p:spTree>
    <p:extLst>
      <p:ext uri="{BB962C8B-B14F-4D97-AF65-F5344CB8AC3E}">
        <p14:creationId xmlns:p14="http://schemas.microsoft.com/office/powerpoint/2010/main" val="159360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cxnSp>
        <p:nvCxnSpPr>
          <p:cNvPr id="7" name="Straight Connector 6"/>
          <p:cNvCxnSpPr/>
          <p:nvPr userDrawn="1"/>
        </p:nvCxnSpPr>
        <p:spPr>
          <a:xfrm>
            <a:off x="6050642"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hasCustomPrompt="1"/>
          </p:nvPr>
        </p:nvSpPr>
        <p:spPr>
          <a:xfrm>
            <a:off x="0" y="-1"/>
            <a:ext cx="6081485" cy="6861773"/>
          </a:xfrm>
          <a:prstGeom prst="rect">
            <a:avLst/>
          </a:prstGeom>
          <a:solidFill>
            <a:schemeClr val="bg1">
              <a:lumMod val="95000"/>
            </a:schemeClr>
          </a:solidFill>
        </p:spPr>
        <p:txBody>
          <a:bodyPr>
            <a:normAutofit/>
          </a:bodyPr>
          <a:lstStyle>
            <a:lvl1pPr>
              <a:defRPr sz="1400" baseline="0"/>
            </a:lvl1pPr>
          </a:lstStyle>
          <a:p>
            <a:r>
              <a:rPr lang="en-US" dirty="0"/>
              <a:t>Drag picture to placeholder or click icon to add. </a:t>
            </a:r>
          </a:p>
        </p:txBody>
      </p:sp>
      <p:sp>
        <p:nvSpPr>
          <p:cNvPr id="12" name="Text Placeholder 15">
            <a:extLst>
              <a:ext uri="{FF2B5EF4-FFF2-40B4-BE49-F238E27FC236}">
                <a16:creationId xmlns:a16="http://schemas.microsoft.com/office/drawing/2014/main" id="{4D498B6C-2CA0-0748-95AA-FE48D85B9B2A}"/>
              </a:ext>
            </a:extLst>
          </p:cNvPr>
          <p:cNvSpPr>
            <a:spLocks noGrp="1"/>
          </p:cNvSpPr>
          <p:nvPr>
            <p:ph type="body" sz="quarter" idx="17" hasCustomPrompt="1"/>
          </p:nvPr>
        </p:nvSpPr>
        <p:spPr>
          <a:xfrm>
            <a:off x="6309360" y="6117735"/>
            <a:ext cx="5210175" cy="327025"/>
          </a:xfrm>
          <a:prstGeom prst="rect">
            <a:avLst/>
          </a:prstGeom>
        </p:spPr>
        <p:txBody>
          <a:bodyPr anchor="t"/>
          <a:lstStyle>
            <a:lvl1pPr marL="0" indent="0">
              <a:lnSpc>
                <a:spcPct val="10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Date</a:t>
            </a:r>
          </a:p>
        </p:txBody>
      </p:sp>
      <p:sp>
        <p:nvSpPr>
          <p:cNvPr id="13" name="Text Placeholder 17">
            <a:extLst>
              <a:ext uri="{FF2B5EF4-FFF2-40B4-BE49-F238E27FC236}">
                <a16:creationId xmlns:a16="http://schemas.microsoft.com/office/drawing/2014/main" id="{8758754B-08E0-FC4E-8687-AB82518896A0}"/>
              </a:ext>
            </a:extLst>
          </p:cNvPr>
          <p:cNvSpPr>
            <a:spLocks noGrp="1"/>
          </p:cNvSpPr>
          <p:nvPr>
            <p:ph type="body" sz="quarter" idx="18" hasCustomPrompt="1"/>
          </p:nvPr>
        </p:nvSpPr>
        <p:spPr>
          <a:xfrm>
            <a:off x="6309360" y="6516687"/>
            <a:ext cx="5210175" cy="252490"/>
          </a:xfrm>
          <a:prstGeom prst="rect">
            <a:avLst/>
          </a:prstGeom>
        </p:spPr>
        <p:txBody>
          <a:bodyPr anchor="b"/>
          <a:lstStyle>
            <a:lvl1pPr marL="0" indent="0">
              <a:buNone/>
              <a:defRPr sz="11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Data Classification</a:t>
            </a:r>
          </a:p>
        </p:txBody>
      </p:sp>
      <p:sp>
        <p:nvSpPr>
          <p:cNvPr id="14" name="Title 32">
            <a:extLst>
              <a:ext uri="{FF2B5EF4-FFF2-40B4-BE49-F238E27FC236}">
                <a16:creationId xmlns:a16="http://schemas.microsoft.com/office/drawing/2014/main" id="{399013B4-CB39-7249-B5BF-7ABD684C2023}"/>
              </a:ext>
            </a:extLst>
          </p:cNvPr>
          <p:cNvSpPr>
            <a:spLocks noGrp="1"/>
          </p:cNvSpPr>
          <p:nvPr>
            <p:ph type="ctrTitle" hasCustomPrompt="1"/>
          </p:nvPr>
        </p:nvSpPr>
        <p:spPr>
          <a:xfrm>
            <a:off x="6309360" y="1346570"/>
            <a:ext cx="5210223" cy="3496507"/>
          </a:xfrm>
        </p:spPr>
        <p:txBody>
          <a:bodyPr anchor="b">
            <a:normAutofit/>
          </a:bodyPr>
          <a:lstStyle>
            <a:lvl1pPr fontAlgn="b">
              <a:lnSpc>
                <a:spcPts val="4800"/>
              </a:lnSpc>
              <a:defRPr sz="4800" b="1" i="0">
                <a:latin typeface="Arial Black" panose="020B0604020202020204" pitchFamily="34" charset="0"/>
                <a:cs typeface="Arial Black" panose="020B0604020202020204" pitchFamily="34" charset="0"/>
              </a:defRPr>
            </a:lvl1pPr>
          </a:lstStyle>
          <a:p>
            <a:r>
              <a:rPr lang="en-US" dirty="0"/>
              <a:t>Presentation title</a:t>
            </a:r>
          </a:p>
        </p:txBody>
      </p:sp>
      <p:sp>
        <p:nvSpPr>
          <p:cNvPr id="15" name="Text Placeholder 13">
            <a:extLst>
              <a:ext uri="{FF2B5EF4-FFF2-40B4-BE49-F238E27FC236}">
                <a16:creationId xmlns:a16="http://schemas.microsoft.com/office/drawing/2014/main" id="{2045CAA0-F484-9C4A-83DD-AC574DD6891A}"/>
              </a:ext>
            </a:extLst>
          </p:cNvPr>
          <p:cNvSpPr>
            <a:spLocks noGrp="1"/>
          </p:cNvSpPr>
          <p:nvPr>
            <p:ph type="body" sz="quarter" idx="16" hasCustomPrompt="1"/>
          </p:nvPr>
        </p:nvSpPr>
        <p:spPr>
          <a:xfrm>
            <a:off x="6309360" y="4869059"/>
            <a:ext cx="5210175" cy="994305"/>
          </a:xfrm>
          <a:prstGeom prst="rect">
            <a:avLst/>
          </a:prstGeom>
        </p:spPr>
        <p:txBody>
          <a:bodyPr anchor="t"/>
          <a:lstStyle>
            <a:lvl1pPr marL="0" indent="0">
              <a:lnSpc>
                <a:spcPts val="2400"/>
              </a:lnSpc>
              <a:buNone/>
              <a:defRPr sz="2400"/>
            </a:lvl1pPr>
          </a:lstStyle>
          <a:p>
            <a:pPr lvl="0"/>
            <a:r>
              <a:rPr lang="en-US" dirty="0"/>
              <a:t>Presenter Name</a:t>
            </a:r>
          </a:p>
        </p:txBody>
      </p:sp>
      <p:pic>
        <p:nvPicPr>
          <p:cNvPr id="8" name="Picture 7">
            <a:extLst>
              <a:ext uri="{FF2B5EF4-FFF2-40B4-BE49-F238E27FC236}">
                <a16:creationId xmlns:a16="http://schemas.microsoft.com/office/drawing/2014/main" id="{FFB454A8-248D-0947-9C79-0456FFBAC775}"/>
              </a:ext>
            </a:extLst>
          </p:cNvPr>
          <p:cNvPicPr>
            <a:picLocks noChangeAspect="1"/>
          </p:cNvPicPr>
          <p:nvPr userDrawn="1"/>
        </p:nvPicPr>
        <p:blipFill>
          <a:blip r:embed="rId2"/>
          <a:stretch>
            <a:fillRect/>
          </a:stretch>
        </p:blipFill>
        <p:spPr>
          <a:xfrm>
            <a:off x="6309360" y="457200"/>
            <a:ext cx="723900" cy="635000"/>
          </a:xfrm>
          <a:prstGeom prst="rect">
            <a:avLst/>
          </a:prstGeom>
        </p:spPr>
      </p:pic>
    </p:spTree>
    <p:extLst>
      <p:ext uri="{BB962C8B-B14F-4D97-AF65-F5344CB8AC3E}">
        <p14:creationId xmlns:p14="http://schemas.microsoft.com/office/powerpoint/2010/main" val="295585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solidFill>
                <a:srgbClr val="FFFFFF"/>
              </a:solidFill>
            </a:endParaRPr>
          </a:p>
        </p:txBody>
      </p:sp>
      <p:sp>
        <p:nvSpPr>
          <p:cNvPr id="8"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200" smtClean="0">
                <a:solidFill>
                  <a:srgbClr val="FFFFFF"/>
                </a:solidFill>
              </a:rPr>
              <a:pPr/>
              <a:t>‹#›</a:t>
            </a:fld>
            <a:endParaRPr lang="en-US" sz="1200" dirty="0">
              <a:solidFill>
                <a:srgbClr val="FFFFFF"/>
              </a:solidFill>
            </a:endParaRPr>
          </a:p>
        </p:txBody>
      </p:sp>
      <p:pic>
        <p:nvPicPr>
          <p:cNvPr id="9" name="Picture 8"/>
          <p:cNvPicPr>
            <a:picLocks noChangeAspect="1"/>
          </p:cNvPicPr>
          <p:nvPr userDrawn="1"/>
        </p:nvPicPr>
        <p:blipFill rotWithShape="1">
          <a:blip r:embed="rId8"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0" name="Straight Connector 9"/>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Placeholder 13"/>
          <p:cNvSpPr>
            <a:spLocks noGrp="1"/>
          </p:cNvSpPr>
          <p:nvPr>
            <p:ph type="title"/>
          </p:nvPr>
        </p:nvSpPr>
        <p:spPr>
          <a:xfrm>
            <a:off x="609600" y="365125"/>
            <a:ext cx="10744200" cy="1325563"/>
          </a:xfrm>
          <a:prstGeom prst="rect">
            <a:avLst/>
          </a:prstGeom>
        </p:spPr>
        <p:txBody>
          <a:bodyPr vert="horz" lIns="91440" tIns="45720" rIns="91440" bIns="45720" rtlCol="0" anchor="t">
            <a:normAutofit/>
          </a:bodyPr>
          <a:lstStyle/>
          <a:p>
            <a:r>
              <a:rPr lang="en-US"/>
              <a:t>Click to edit Master title style</a:t>
            </a:r>
            <a:endParaRPr lang="en-US" dirty="0"/>
          </a:p>
        </p:txBody>
      </p:sp>
    </p:spTree>
    <p:extLst>
      <p:ext uri="{BB962C8B-B14F-4D97-AF65-F5344CB8AC3E}">
        <p14:creationId xmlns:p14="http://schemas.microsoft.com/office/powerpoint/2010/main" val="384872958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83" r:id="rId5"/>
    <p:sldLayoutId id="2147483684" r:id="rId6"/>
  </p:sldLayoutIdLst>
  <p:hf hdr="0" ftr="0" dt="0"/>
  <p:txStyles>
    <p:titleStyle>
      <a:lvl1pPr algn="l" defTabSz="914400" rtl="0" eaLnBrk="1" latinLnBrk="0" hangingPunct="1">
        <a:lnSpc>
          <a:spcPct val="10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g"/><Relationship Id="rId9"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hyperlink" Target="http://www.supplier.cummins.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CMI_PDMSMailbox_PROD_CFG@cummins.com"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mailto:CMI_PDMSMailbox_PROD_CFG@cummins.com"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62" r="62"/>
          <a:stretch>
            <a:fillRect/>
          </a:stretch>
        </p:blipFill>
        <p:spPr>
          <a:prstGeom prst="rect">
            <a:avLst/>
          </a:prstGeom>
        </p:spPr>
      </p:pic>
      <p:sp>
        <p:nvSpPr>
          <p:cNvPr id="20" name="Text Placeholder 19">
            <a:extLst>
              <a:ext uri="{FF2B5EF4-FFF2-40B4-BE49-F238E27FC236}">
                <a16:creationId xmlns:a16="http://schemas.microsoft.com/office/drawing/2014/main" id="{E577492C-ED9A-B041-A97E-6F47F9AA434E}"/>
              </a:ext>
            </a:extLst>
          </p:cNvPr>
          <p:cNvSpPr>
            <a:spLocks noGrp="1"/>
          </p:cNvSpPr>
          <p:nvPr>
            <p:ph type="body" sz="quarter" idx="17"/>
          </p:nvPr>
        </p:nvSpPr>
        <p:spPr/>
        <p:txBody>
          <a:bodyPr/>
          <a:lstStyle/>
          <a:p>
            <a:r>
              <a:rPr lang="en-US" dirty="0"/>
              <a:t>August 13</a:t>
            </a:r>
            <a:r>
              <a:rPr lang="en-US" baseline="30000" dirty="0"/>
              <a:t>th</a:t>
            </a:r>
            <a:r>
              <a:rPr lang="en-US" dirty="0"/>
              <a:t>, 2020</a:t>
            </a:r>
          </a:p>
        </p:txBody>
      </p:sp>
      <p:sp>
        <p:nvSpPr>
          <p:cNvPr id="21" name="Text Placeholder 20">
            <a:extLst>
              <a:ext uri="{FF2B5EF4-FFF2-40B4-BE49-F238E27FC236}">
                <a16:creationId xmlns:a16="http://schemas.microsoft.com/office/drawing/2014/main" id="{939DDC8D-7CBA-0B49-85BF-9A76C05D8BE5}"/>
              </a:ext>
            </a:extLst>
          </p:cNvPr>
          <p:cNvSpPr>
            <a:spLocks noGrp="1"/>
          </p:cNvSpPr>
          <p:nvPr>
            <p:ph type="body" sz="quarter" idx="18"/>
          </p:nvPr>
        </p:nvSpPr>
        <p:spPr/>
        <p:txBody>
          <a:bodyPr/>
          <a:lstStyle/>
          <a:p>
            <a:r>
              <a:rPr lang="en-US" dirty="0"/>
              <a:t>Internal Use Only</a:t>
            </a:r>
          </a:p>
        </p:txBody>
      </p:sp>
      <p:sp>
        <p:nvSpPr>
          <p:cNvPr id="18" name="Title 17">
            <a:extLst>
              <a:ext uri="{FF2B5EF4-FFF2-40B4-BE49-F238E27FC236}">
                <a16:creationId xmlns:a16="http://schemas.microsoft.com/office/drawing/2014/main" id="{2983C004-A985-A246-88EB-97756008BB74}"/>
              </a:ext>
            </a:extLst>
          </p:cNvPr>
          <p:cNvSpPr>
            <a:spLocks noGrp="1"/>
          </p:cNvSpPr>
          <p:nvPr>
            <p:ph type="ctrTitle"/>
          </p:nvPr>
        </p:nvSpPr>
        <p:spPr/>
        <p:txBody>
          <a:bodyPr/>
          <a:lstStyle/>
          <a:p>
            <a:r>
              <a:rPr lang="en-US" dirty="0"/>
              <a:t>Packaging Data Sheet Overview &amp; Instructions</a:t>
            </a:r>
          </a:p>
        </p:txBody>
      </p:sp>
      <p:sp>
        <p:nvSpPr>
          <p:cNvPr id="19" name="Text Placeholder 18">
            <a:extLst>
              <a:ext uri="{FF2B5EF4-FFF2-40B4-BE49-F238E27FC236}">
                <a16:creationId xmlns:a16="http://schemas.microsoft.com/office/drawing/2014/main" id="{A1C5C271-C444-B942-8F35-2B9BFD53FDA8}"/>
              </a:ext>
            </a:extLst>
          </p:cNvPr>
          <p:cNvSpPr>
            <a:spLocks noGrp="1"/>
          </p:cNvSpPr>
          <p:nvPr>
            <p:ph type="body" sz="quarter" idx="16"/>
          </p:nvPr>
        </p:nvSpPr>
        <p:spPr/>
        <p:txBody>
          <a:bodyPr/>
          <a:lstStyle/>
          <a:p>
            <a:r>
              <a:rPr lang="en-US" dirty="0"/>
              <a:t>Cummins Global Packaging Council</a:t>
            </a:r>
          </a:p>
          <a:p>
            <a:endParaRPr lang="en-US" dirty="0"/>
          </a:p>
        </p:txBody>
      </p:sp>
    </p:spTree>
    <p:extLst>
      <p:ext uri="{BB962C8B-B14F-4D97-AF65-F5344CB8AC3E}">
        <p14:creationId xmlns:p14="http://schemas.microsoft.com/office/powerpoint/2010/main" val="142591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 Issues to Prevent</a:t>
            </a:r>
          </a:p>
        </p:txBody>
      </p:sp>
      <p:sp>
        <p:nvSpPr>
          <p:cNvPr id="6" name="Content Placeholder 5"/>
          <p:cNvSpPr>
            <a:spLocks noGrp="1"/>
          </p:cNvSpPr>
          <p:nvPr>
            <p:ph type="body" sz="quarter" idx="11"/>
          </p:nvPr>
        </p:nvSpPr>
        <p:spPr>
          <a:xfrm>
            <a:off x="609600" y="1442906"/>
            <a:ext cx="10972801" cy="4884869"/>
          </a:xfrm>
        </p:spPr>
        <p:txBody>
          <a:bodyPr>
            <a:normAutofit/>
          </a:bodyPr>
          <a:lstStyle/>
          <a:p>
            <a:r>
              <a:rPr lang="en-US" dirty="0"/>
              <a:t>Non-stackable packaging in transport or warehouse</a:t>
            </a:r>
          </a:p>
          <a:p>
            <a:r>
              <a:rPr lang="en-US" dirty="0"/>
              <a:t>Package unsafe to move/store/use/dispose – ergonomic, safety, and/or environmental concerns</a:t>
            </a:r>
          </a:p>
          <a:p>
            <a:r>
              <a:rPr lang="en-US" dirty="0"/>
              <a:t>Packaging does not meet minimum part preservation (corrosion prevention) requirements</a:t>
            </a:r>
          </a:p>
          <a:p>
            <a:r>
              <a:rPr lang="en-US" dirty="0"/>
              <a:t>Package insufficient for export</a:t>
            </a:r>
          </a:p>
          <a:p>
            <a:r>
              <a:rPr lang="en-US" dirty="0"/>
              <a:t>Packaging weight estimations are incorrect – OSHA concerns</a:t>
            </a:r>
          </a:p>
          <a:p>
            <a:r>
              <a:rPr lang="en-US" dirty="0"/>
              <a:t>Part damage in transportation, package insufficient to support product during transportation</a:t>
            </a:r>
          </a:p>
          <a:p>
            <a:r>
              <a:rPr lang="en-US" dirty="0"/>
              <a:t>Wrong label format – receiving interruptions</a:t>
            </a:r>
          </a:p>
          <a:p>
            <a:r>
              <a:rPr lang="en-US" dirty="0"/>
              <a:t>Wood packaging not ISPM-15 compliant – violation of international shipping regulation</a:t>
            </a:r>
          </a:p>
          <a:p>
            <a:r>
              <a:rPr lang="en-US" dirty="0"/>
              <a:t>Wrong packaging materials used, wrong closure method</a:t>
            </a:r>
          </a:p>
          <a:p>
            <a:pPr lvl="1"/>
            <a:r>
              <a:rPr lang="en-US" dirty="0"/>
              <a:t>Ex: Metal strapping/banding is banned across </a:t>
            </a:r>
            <a:r>
              <a:rPr lang="en-US" b="1" dirty="0"/>
              <a:t>all </a:t>
            </a:r>
            <a:r>
              <a:rPr lang="en-US" dirty="0"/>
              <a:t>Cummins facilities, unless written exception provided by a facility</a:t>
            </a:r>
          </a:p>
          <a:p>
            <a:r>
              <a:rPr lang="en-US" dirty="0"/>
              <a:t>Wrong pallet type or construction – does not meet minimum </a:t>
            </a:r>
            <a:r>
              <a:rPr lang="en-US" i="1" dirty="0"/>
              <a:t>Global </a:t>
            </a:r>
            <a:r>
              <a:rPr lang="en-US" dirty="0"/>
              <a:t>or </a:t>
            </a:r>
            <a:r>
              <a:rPr lang="en-US" i="1" dirty="0"/>
              <a:t>Site-Specific</a:t>
            </a:r>
            <a:r>
              <a:rPr lang="en-US" dirty="0"/>
              <a:t> requirements</a:t>
            </a:r>
          </a:p>
          <a:p>
            <a:endParaRPr lang="en-US" dirty="0"/>
          </a:p>
        </p:txBody>
      </p:sp>
      <p:sp>
        <p:nvSpPr>
          <p:cNvPr id="7" name="Text Placeholder 6"/>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611089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Stakeholder Reviewers</a:t>
            </a:r>
          </a:p>
        </p:txBody>
      </p:sp>
      <p:sp>
        <p:nvSpPr>
          <p:cNvPr id="6" name="Content Placeholder 5"/>
          <p:cNvSpPr>
            <a:spLocks noGrp="1"/>
          </p:cNvSpPr>
          <p:nvPr>
            <p:ph type="body" sz="quarter" idx="11"/>
          </p:nvPr>
        </p:nvSpPr>
        <p:spPr>
          <a:xfrm>
            <a:off x="609600" y="1442906"/>
            <a:ext cx="10972801" cy="4884869"/>
          </a:xfrm>
        </p:spPr>
        <p:txBody>
          <a:bodyPr>
            <a:normAutofit/>
          </a:bodyPr>
          <a:lstStyle/>
          <a:p>
            <a:r>
              <a:rPr lang="en-US" b="1" dirty="0"/>
              <a:t>Packaging</a:t>
            </a:r>
            <a:r>
              <a:rPr lang="en-US" dirty="0"/>
              <a:t>: General and site-specific packaging requirements</a:t>
            </a:r>
          </a:p>
          <a:p>
            <a:endParaRPr lang="en-US" dirty="0"/>
          </a:p>
          <a:p>
            <a:r>
              <a:rPr lang="en-US" b="1" dirty="0"/>
              <a:t>HSE</a:t>
            </a:r>
            <a:r>
              <a:rPr lang="en-US" dirty="0"/>
              <a:t>: Ergonomics, safety, environment/materials</a:t>
            </a:r>
          </a:p>
          <a:p>
            <a:endParaRPr lang="en-US" dirty="0"/>
          </a:p>
          <a:p>
            <a:r>
              <a:rPr lang="en-US" b="1" dirty="0"/>
              <a:t>Logistics</a:t>
            </a:r>
            <a:r>
              <a:rPr lang="en-US" dirty="0"/>
              <a:t>: Transportation, warehousing, internal logistics</a:t>
            </a:r>
          </a:p>
          <a:p>
            <a:endParaRPr lang="en-US" dirty="0"/>
          </a:p>
          <a:p>
            <a:r>
              <a:rPr lang="en-US" b="1" dirty="0"/>
              <a:t>Materials</a:t>
            </a:r>
            <a:r>
              <a:rPr lang="en-US" dirty="0"/>
              <a:t>: Align minimum order quantities, fixed lot multipliers, and standard pack quantities (unit loads)</a:t>
            </a:r>
          </a:p>
          <a:p>
            <a:endParaRPr lang="en-US" dirty="0"/>
          </a:p>
          <a:p>
            <a:r>
              <a:rPr lang="en-US" b="1" dirty="0"/>
              <a:t>Operations</a:t>
            </a:r>
            <a:r>
              <a:rPr lang="en-US" dirty="0"/>
              <a:t>: Part orientation, package use, labels/barcodes</a:t>
            </a:r>
          </a:p>
          <a:p>
            <a:endParaRPr lang="en-US" dirty="0"/>
          </a:p>
          <a:p>
            <a:r>
              <a:rPr lang="en-US" b="1" dirty="0"/>
              <a:t>Supplier Quality</a:t>
            </a:r>
            <a:r>
              <a:rPr lang="en-US" dirty="0"/>
              <a:t>: Part protection and preservation </a:t>
            </a:r>
          </a:p>
          <a:p>
            <a:pPr marL="0" indent="0">
              <a:buNone/>
            </a:pPr>
            <a:endParaRPr lang="en-US" dirty="0"/>
          </a:p>
        </p:txBody>
      </p:sp>
      <p:sp>
        <p:nvSpPr>
          <p:cNvPr id="7" name="Text Placeholder 6"/>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208077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3A51-6E76-408C-9890-41B26386E35A}"/>
              </a:ext>
            </a:extLst>
          </p:cNvPr>
          <p:cNvSpPr>
            <a:spLocks noGrp="1"/>
          </p:cNvSpPr>
          <p:nvPr>
            <p:ph type="title"/>
          </p:nvPr>
        </p:nvSpPr>
        <p:spPr/>
        <p:txBody>
          <a:bodyPr/>
          <a:lstStyle/>
          <a:p>
            <a:r>
              <a:rPr lang="en-US" dirty="0"/>
              <a:t>PDS Approval Flow &amp; Timeline</a:t>
            </a:r>
          </a:p>
        </p:txBody>
      </p:sp>
      <p:sp>
        <p:nvSpPr>
          <p:cNvPr id="3" name="Text Placeholder 2">
            <a:extLst>
              <a:ext uri="{FF2B5EF4-FFF2-40B4-BE49-F238E27FC236}">
                <a16:creationId xmlns:a16="http://schemas.microsoft.com/office/drawing/2014/main" id="{5673CD72-CF18-40E8-B8BA-FD3141802031}"/>
              </a:ext>
            </a:extLst>
          </p:cNvPr>
          <p:cNvSpPr>
            <a:spLocks noGrp="1"/>
          </p:cNvSpPr>
          <p:nvPr>
            <p:ph type="body" sz="quarter" idx="12"/>
          </p:nvPr>
        </p:nvSpPr>
        <p:spPr/>
        <p:txBody>
          <a:bodyPr/>
          <a:lstStyle/>
          <a:p>
            <a:endParaRPr lang="en-US"/>
          </a:p>
        </p:txBody>
      </p:sp>
      <p:graphicFrame>
        <p:nvGraphicFramePr>
          <p:cNvPr id="4" name="Content Placeholder 5">
            <a:extLst>
              <a:ext uri="{FF2B5EF4-FFF2-40B4-BE49-F238E27FC236}">
                <a16:creationId xmlns:a16="http://schemas.microsoft.com/office/drawing/2014/main" id="{32EDDD1C-8232-4BFC-895E-B54AA977B19F}"/>
              </a:ext>
            </a:extLst>
          </p:cNvPr>
          <p:cNvGraphicFramePr>
            <a:graphicFrameLocks/>
          </p:cNvGraphicFramePr>
          <p:nvPr/>
        </p:nvGraphicFramePr>
        <p:xfrm>
          <a:off x="2669388" y="2300727"/>
          <a:ext cx="6400800" cy="1418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5">
            <a:extLst>
              <a:ext uri="{FF2B5EF4-FFF2-40B4-BE49-F238E27FC236}">
                <a16:creationId xmlns:a16="http://schemas.microsoft.com/office/drawing/2014/main" id="{8FE8E3CD-4C33-44EE-8061-096013E2FD09}"/>
              </a:ext>
            </a:extLst>
          </p:cNvPr>
          <p:cNvGraphicFramePr>
            <a:graphicFrameLocks/>
          </p:cNvGraphicFramePr>
          <p:nvPr/>
        </p:nvGraphicFramePr>
        <p:xfrm>
          <a:off x="3423602" y="3825802"/>
          <a:ext cx="6400800" cy="12877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Wave 5">
            <a:extLst>
              <a:ext uri="{FF2B5EF4-FFF2-40B4-BE49-F238E27FC236}">
                <a16:creationId xmlns:a16="http://schemas.microsoft.com/office/drawing/2014/main" id="{4281B0E2-2527-480F-BF23-1BFDAC920871}"/>
              </a:ext>
            </a:extLst>
          </p:cNvPr>
          <p:cNvSpPr/>
          <p:nvPr/>
        </p:nvSpPr>
        <p:spPr bwMode="auto">
          <a:xfrm>
            <a:off x="3575110" y="2261585"/>
            <a:ext cx="661728" cy="515750"/>
          </a:xfrm>
          <a:prstGeom prst="wave">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0" indent="-231770" algn="ctr" defTabSz="914378"/>
            <a:r>
              <a:rPr lang="en-US" sz="1200" dirty="0"/>
              <a:t>5 Days</a:t>
            </a:r>
          </a:p>
        </p:txBody>
      </p:sp>
      <p:cxnSp>
        <p:nvCxnSpPr>
          <p:cNvPr id="7" name="Straight Connector 6">
            <a:extLst>
              <a:ext uri="{FF2B5EF4-FFF2-40B4-BE49-F238E27FC236}">
                <a16:creationId xmlns:a16="http://schemas.microsoft.com/office/drawing/2014/main" id="{738E0E94-2A58-4769-95F9-9A1EC2D86425}"/>
              </a:ext>
            </a:extLst>
          </p:cNvPr>
          <p:cNvCxnSpPr/>
          <p:nvPr/>
        </p:nvCxnSpPr>
        <p:spPr bwMode="auto">
          <a:xfrm>
            <a:off x="4927859" y="1605293"/>
            <a:ext cx="0" cy="1300638"/>
          </a:xfrm>
          <a:prstGeom prst="line">
            <a:avLst/>
          </a:prstGeom>
          <a:solidFill>
            <a:srgbClr val="C0C0C0"/>
          </a:solidFill>
          <a:ln w="38100" cap="flat" cmpd="sng" algn="ctr">
            <a:solidFill>
              <a:schemeClr val="accent3">
                <a:lumMod val="60000"/>
                <a:lumOff val="40000"/>
              </a:schemeClr>
            </a:solidFill>
            <a:prstDash val="sysDash"/>
            <a:round/>
            <a:headEnd type="none" w="med" len="med"/>
            <a:tailEnd type="none" w="med" len="med"/>
          </a:ln>
          <a:effectLst/>
        </p:spPr>
      </p:cxnSp>
      <p:cxnSp>
        <p:nvCxnSpPr>
          <p:cNvPr id="8" name="Straight Connector 7">
            <a:extLst>
              <a:ext uri="{FF2B5EF4-FFF2-40B4-BE49-F238E27FC236}">
                <a16:creationId xmlns:a16="http://schemas.microsoft.com/office/drawing/2014/main" id="{583D44DC-0AEA-4594-AA0C-9E2F1296CDFC}"/>
              </a:ext>
            </a:extLst>
          </p:cNvPr>
          <p:cNvCxnSpPr/>
          <p:nvPr/>
        </p:nvCxnSpPr>
        <p:spPr bwMode="auto">
          <a:xfrm>
            <a:off x="10137014" y="1605293"/>
            <a:ext cx="0" cy="3446622"/>
          </a:xfrm>
          <a:prstGeom prst="line">
            <a:avLst/>
          </a:prstGeom>
          <a:solidFill>
            <a:srgbClr val="C0C0C0"/>
          </a:solidFill>
          <a:ln w="38100" cap="flat" cmpd="sng" algn="ctr">
            <a:solidFill>
              <a:schemeClr val="accent3">
                <a:lumMod val="60000"/>
                <a:lumOff val="40000"/>
              </a:schemeClr>
            </a:solidFill>
            <a:prstDash val="sysDash"/>
            <a:round/>
            <a:headEnd type="none" w="med" len="med"/>
            <a:tailEnd type="none" w="med" len="med"/>
          </a:ln>
          <a:effectLst/>
        </p:spPr>
      </p:cxnSp>
      <p:cxnSp>
        <p:nvCxnSpPr>
          <p:cNvPr id="9" name="Straight Arrow Connector 8">
            <a:extLst>
              <a:ext uri="{FF2B5EF4-FFF2-40B4-BE49-F238E27FC236}">
                <a16:creationId xmlns:a16="http://schemas.microsoft.com/office/drawing/2014/main" id="{220742CD-1324-41FC-A247-40542C9EE074}"/>
              </a:ext>
            </a:extLst>
          </p:cNvPr>
          <p:cNvCxnSpPr/>
          <p:nvPr/>
        </p:nvCxnSpPr>
        <p:spPr bwMode="auto">
          <a:xfrm>
            <a:off x="4927859" y="1785648"/>
            <a:ext cx="5209155" cy="0"/>
          </a:xfrm>
          <a:prstGeom prst="straightConnector1">
            <a:avLst/>
          </a:prstGeom>
          <a:solidFill>
            <a:srgbClr val="C0C0C0"/>
          </a:solidFill>
          <a:ln w="38100" cap="flat" cmpd="sng" algn="ctr">
            <a:solidFill>
              <a:schemeClr val="accent3">
                <a:lumMod val="60000"/>
                <a:lumOff val="40000"/>
              </a:schemeClr>
            </a:solidFill>
            <a:prstDash val="solid"/>
            <a:round/>
            <a:headEnd type="arrow" w="med" len="med"/>
            <a:tailEnd type="arrow" w="med" len="med"/>
          </a:ln>
          <a:effectLst/>
        </p:spPr>
      </p:cxnSp>
      <p:sp>
        <p:nvSpPr>
          <p:cNvPr id="10" name="TextBox 9">
            <a:extLst>
              <a:ext uri="{FF2B5EF4-FFF2-40B4-BE49-F238E27FC236}">
                <a16:creationId xmlns:a16="http://schemas.microsoft.com/office/drawing/2014/main" id="{8B16131C-91E2-4050-B54F-6E3AFA68AF3E}"/>
              </a:ext>
            </a:extLst>
          </p:cNvPr>
          <p:cNvSpPr txBox="1"/>
          <p:nvPr/>
        </p:nvSpPr>
        <p:spPr>
          <a:xfrm>
            <a:off x="5618881" y="1795568"/>
            <a:ext cx="3529427" cy="369332"/>
          </a:xfrm>
          <a:prstGeom prst="rect">
            <a:avLst/>
          </a:prstGeom>
          <a:noFill/>
        </p:spPr>
        <p:txBody>
          <a:bodyPr wrap="square" rtlCol="0">
            <a:spAutoFit/>
          </a:bodyPr>
          <a:lstStyle/>
          <a:p>
            <a:pPr algn="l"/>
            <a:r>
              <a:rPr lang="en-US" dirty="0"/>
              <a:t>Reply to supplier within 10 days</a:t>
            </a:r>
          </a:p>
        </p:txBody>
      </p:sp>
      <p:sp>
        <p:nvSpPr>
          <p:cNvPr id="11" name="Wave 10">
            <a:extLst>
              <a:ext uri="{FF2B5EF4-FFF2-40B4-BE49-F238E27FC236}">
                <a16:creationId xmlns:a16="http://schemas.microsoft.com/office/drawing/2014/main" id="{5EF743DC-B1BA-409E-A803-CCCA51D7C3DB}"/>
              </a:ext>
            </a:extLst>
          </p:cNvPr>
          <p:cNvSpPr/>
          <p:nvPr/>
        </p:nvSpPr>
        <p:spPr bwMode="auto">
          <a:xfrm>
            <a:off x="6177283" y="2261585"/>
            <a:ext cx="604534" cy="513354"/>
          </a:xfrm>
          <a:prstGeom prst="wave">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0" indent="-231770" algn="ctr" defTabSz="914378"/>
            <a:r>
              <a:rPr lang="en-US" sz="1200" dirty="0"/>
              <a:t>1 Day</a:t>
            </a:r>
          </a:p>
        </p:txBody>
      </p:sp>
      <p:sp>
        <p:nvSpPr>
          <p:cNvPr id="12" name="Wave 11">
            <a:extLst>
              <a:ext uri="{FF2B5EF4-FFF2-40B4-BE49-F238E27FC236}">
                <a16:creationId xmlns:a16="http://schemas.microsoft.com/office/drawing/2014/main" id="{61769AC3-5957-4820-BEF2-206E104609B9}"/>
              </a:ext>
            </a:extLst>
          </p:cNvPr>
          <p:cNvSpPr/>
          <p:nvPr/>
        </p:nvSpPr>
        <p:spPr bwMode="auto">
          <a:xfrm>
            <a:off x="8540820" y="2261585"/>
            <a:ext cx="666572" cy="513350"/>
          </a:xfrm>
          <a:prstGeom prst="wave">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0" indent="-231770" algn="ctr" defTabSz="914378"/>
            <a:r>
              <a:rPr lang="en-US" sz="1200" dirty="0"/>
              <a:t>1 Day</a:t>
            </a:r>
          </a:p>
        </p:txBody>
      </p:sp>
      <p:sp>
        <p:nvSpPr>
          <p:cNvPr id="13" name="Wave 12">
            <a:extLst>
              <a:ext uri="{FF2B5EF4-FFF2-40B4-BE49-F238E27FC236}">
                <a16:creationId xmlns:a16="http://schemas.microsoft.com/office/drawing/2014/main" id="{5F7FE06E-8AFF-4213-991B-E2722432D8E5}"/>
              </a:ext>
            </a:extLst>
          </p:cNvPr>
          <p:cNvSpPr/>
          <p:nvPr/>
        </p:nvSpPr>
        <p:spPr bwMode="auto">
          <a:xfrm>
            <a:off x="4616211" y="3719606"/>
            <a:ext cx="650127" cy="480025"/>
          </a:xfrm>
          <a:prstGeom prst="wave">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0" indent="-231770" algn="ctr" defTabSz="914378"/>
            <a:r>
              <a:rPr lang="en-US" sz="1200" dirty="0"/>
              <a:t>2 Days</a:t>
            </a:r>
          </a:p>
        </p:txBody>
      </p:sp>
      <p:sp>
        <p:nvSpPr>
          <p:cNvPr id="14" name="Wave 13">
            <a:extLst>
              <a:ext uri="{FF2B5EF4-FFF2-40B4-BE49-F238E27FC236}">
                <a16:creationId xmlns:a16="http://schemas.microsoft.com/office/drawing/2014/main" id="{39664E45-03EE-40B8-9C56-373AE2E585FD}"/>
              </a:ext>
            </a:extLst>
          </p:cNvPr>
          <p:cNvSpPr/>
          <p:nvPr/>
        </p:nvSpPr>
        <p:spPr bwMode="auto">
          <a:xfrm>
            <a:off x="6941908" y="3699373"/>
            <a:ext cx="650127" cy="500258"/>
          </a:xfrm>
          <a:prstGeom prst="wave">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0" indent="-231770" algn="ctr" defTabSz="914378"/>
            <a:r>
              <a:rPr lang="en-US" sz="1200" dirty="0"/>
              <a:t>5 Days</a:t>
            </a:r>
          </a:p>
        </p:txBody>
      </p:sp>
      <p:sp>
        <p:nvSpPr>
          <p:cNvPr id="15" name="Wave 14">
            <a:extLst>
              <a:ext uri="{FF2B5EF4-FFF2-40B4-BE49-F238E27FC236}">
                <a16:creationId xmlns:a16="http://schemas.microsoft.com/office/drawing/2014/main" id="{E5AD2C9C-BE88-4C72-AFB4-2D15FC2C1ED2}"/>
              </a:ext>
            </a:extLst>
          </p:cNvPr>
          <p:cNvSpPr/>
          <p:nvPr/>
        </p:nvSpPr>
        <p:spPr bwMode="auto">
          <a:xfrm>
            <a:off x="9391511" y="3758748"/>
            <a:ext cx="650126" cy="500259"/>
          </a:xfrm>
          <a:prstGeom prst="wave">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0" indent="-231770" algn="ctr" defTabSz="914378"/>
            <a:r>
              <a:rPr lang="en-US" sz="1200" dirty="0"/>
              <a:t>1 Day</a:t>
            </a:r>
          </a:p>
        </p:txBody>
      </p:sp>
      <p:grpSp>
        <p:nvGrpSpPr>
          <p:cNvPr id="16" name="Group 15">
            <a:extLst>
              <a:ext uri="{FF2B5EF4-FFF2-40B4-BE49-F238E27FC236}">
                <a16:creationId xmlns:a16="http://schemas.microsoft.com/office/drawing/2014/main" id="{63B4C04A-415D-440A-936A-920E3257227F}"/>
              </a:ext>
            </a:extLst>
          </p:cNvPr>
          <p:cNvGrpSpPr>
            <a:grpSpLocks/>
          </p:cNvGrpSpPr>
          <p:nvPr/>
        </p:nvGrpSpPr>
        <p:grpSpPr>
          <a:xfrm flipV="1">
            <a:off x="1903362" y="2025811"/>
            <a:ext cx="731520" cy="822960"/>
            <a:chOff x="1670111" y="124247"/>
            <a:chExt cx="465201" cy="360384"/>
          </a:xfrm>
        </p:grpSpPr>
        <p:sp>
          <p:nvSpPr>
            <p:cNvPr id="17" name="Right Arrow 23">
              <a:extLst>
                <a:ext uri="{FF2B5EF4-FFF2-40B4-BE49-F238E27FC236}">
                  <a16:creationId xmlns:a16="http://schemas.microsoft.com/office/drawing/2014/main" id="{AF0DF06C-5B91-446A-8366-C4F9D4AF099C}"/>
                </a:ext>
              </a:extLst>
            </p:cNvPr>
            <p:cNvSpPr/>
            <p:nvPr/>
          </p:nvSpPr>
          <p:spPr>
            <a:xfrm>
              <a:off x="1670111" y="124247"/>
              <a:ext cx="465201" cy="360384"/>
            </a:xfrm>
            <a:prstGeom prst="bentArrow">
              <a:avLst/>
            </a:prstGeom>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Right Arrow 4">
              <a:extLst>
                <a:ext uri="{FF2B5EF4-FFF2-40B4-BE49-F238E27FC236}">
                  <a16:creationId xmlns:a16="http://schemas.microsoft.com/office/drawing/2014/main" id="{42304BF6-3D82-4B37-994A-4F19D40D0E09}"/>
                </a:ext>
              </a:extLst>
            </p:cNvPr>
            <p:cNvSpPr/>
            <p:nvPr/>
          </p:nvSpPr>
          <p:spPr>
            <a:xfrm>
              <a:off x="1670111" y="196324"/>
              <a:ext cx="357086" cy="216230"/>
            </a:xfrm>
            <a:prstGeom prst="bentArrow">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p:txBody>
        </p:sp>
      </p:grpSp>
      <p:sp>
        <p:nvSpPr>
          <p:cNvPr id="19" name="Rounded Rectangle 16">
            <a:extLst>
              <a:ext uri="{FF2B5EF4-FFF2-40B4-BE49-F238E27FC236}">
                <a16:creationId xmlns:a16="http://schemas.microsoft.com/office/drawing/2014/main" id="{3AC804EF-B331-4293-A0A3-133B89144A5D}"/>
              </a:ext>
            </a:extLst>
          </p:cNvPr>
          <p:cNvSpPr/>
          <p:nvPr/>
        </p:nvSpPr>
        <p:spPr bwMode="auto">
          <a:xfrm>
            <a:off x="1531476" y="1432742"/>
            <a:ext cx="933397" cy="570897"/>
          </a:xfrm>
          <a:prstGeom prst="roundRect">
            <a:avLst/>
          </a:prstGeom>
          <a:solidFill>
            <a:schemeClr val="accent2"/>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14378"/>
            <a:r>
              <a:rPr lang="en-US" sz="1000" b="1" dirty="0">
                <a:solidFill>
                  <a:schemeClr val="bg1"/>
                </a:solidFill>
              </a:rPr>
              <a:t>Request or business award</a:t>
            </a:r>
          </a:p>
        </p:txBody>
      </p:sp>
    </p:spTree>
    <p:extLst>
      <p:ext uri="{BB962C8B-B14F-4D97-AF65-F5344CB8AC3E}">
        <p14:creationId xmlns:p14="http://schemas.microsoft.com/office/powerpoint/2010/main" val="170567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PDS Structure</a:t>
            </a:r>
          </a:p>
        </p:txBody>
      </p:sp>
      <p:sp>
        <p:nvSpPr>
          <p:cNvPr id="7" name="Content Placeholder 6"/>
          <p:cNvSpPr>
            <a:spLocks noGrp="1"/>
          </p:cNvSpPr>
          <p:nvPr>
            <p:ph sz="quarter" idx="12"/>
          </p:nvPr>
        </p:nvSpPr>
        <p:spPr>
          <a:xfrm>
            <a:off x="609600" y="1901825"/>
            <a:ext cx="5486400" cy="4425950"/>
          </a:xfrm>
        </p:spPr>
        <p:txBody>
          <a:bodyPr/>
          <a:lstStyle/>
          <a:p>
            <a:r>
              <a:rPr lang="en-US" dirty="0"/>
              <a:t>The Packaging Data Sheet (PDS) is composed of </a:t>
            </a:r>
            <a:r>
              <a:rPr lang="en-US" b="1" dirty="0"/>
              <a:t>two</a:t>
            </a:r>
            <a:r>
              <a:rPr lang="en-US" dirty="0"/>
              <a:t> worksheets within the document: </a:t>
            </a:r>
          </a:p>
          <a:p>
            <a:pPr marL="800100" lvl="1" indent="-342900">
              <a:buFont typeface="+mj-lt"/>
              <a:buAutoNum type="arabicPeriod"/>
            </a:pPr>
            <a:r>
              <a:rPr lang="en-US" dirty="0"/>
              <a:t>Packaging Specification Data Sheet (PSDS)</a:t>
            </a:r>
          </a:p>
          <a:p>
            <a:pPr marL="800100" lvl="1" indent="-342900">
              <a:buFont typeface="+mj-lt"/>
              <a:buAutoNum type="arabicPeriod"/>
            </a:pPr>
            <a:r>
              <a:rPr lang="en-US" dirty="0"/>
              <a:t>Packaging Cost Data Sheet (PCDS)</a:t>
            </a:r>
          </a:p>
          <a:p>
            <a:endParaRPr lang="en-US" dirty="0"/>
          </a:p>
          <a:p>
            <a:r>
              <a:rPr lang="en-US" dirty="0"/>
              <a:t>Suppliers are required to complete </a:t>
            </a:r>
            <a:r>
              <a:rPr lang="en-US" b="1" dirty="0">
                <a:solidFill>
                  <a:schemeClr val="accent2"/>
                </a:solidFill>
              </a:rPr>
              <a:t>both</a:t>
            </a:r>
            <a:r>
              <a:rPr lang="en-US" dirty="0"/>
              <a:t> the PSDS and PCDS worksheets before they submit their PDS file</a:t>
            </a:r>
          </a:p>
          <a:p>
            <a:endParaRPr lang="en-US" dirty="0"/>
          </a:p>
          <a:p>
            <a:r>
              <a:rPr lang="en-US" dirty="0"/>
              <a:t>Please </a:t>
            </a:r>
            <a:r>
              <a:rPr lang="en-US" b="1" dirty="0">
                <a:solidFill>
                  <a:schemeClr val="accent2"/>
                </a:solidFill>
              </a:rPr>
              <a:t>read both PSDS and PCDS instructions</a:t>
            </a:r>
            <a:r>
              <a:rPr lang="en-US" dirty="0"/>
              <a:t>, and use the provided </a:t>
            </a:r>
            <a:r>
              <a:rPr lang="en-US" b="1" dirty="0"/>
              <a:t>Checklist</a:t>
            </a:r>
            <a:r>
              <a:rPr lang="en-US" dirty="0"/>
              <a:t>, to ensure completion before submission.</a:t>
            </a:r>
          </a:p>
          <a:p>
            <a:pPr marL="0" indent="0">
              <a:buNone/>
            </a:pPr>
            <a:endParaRPr lang="en-US" dirty="0"/>
          </a:p>
        </p:txBody>
      </p:sp>
      <p:sp>
        <p:nvSpPr>
          <p:cNvPr id="9" name="Text Placeholder 8"/>
          <p:cNvSpPr>
            <a:spLocks noGrp="1"/>
          </p:cNvSpPr>
          <p:nvPr>
            <p:ph type="body" sz="quarter" idx="13"/>
          </p:nvPr>
        </p:nvSpPr>
        <p:spPr/>
        <p:txBody>
          <a:bodyPr/>
          <a:lstStyle/>
          <a:p>
            <a:endParaRPr lang="en-US"/>
          </a:p>
        </p:txBody>
      </p:sp>
      <p:pic>
        <p:nvPicPr>
          <p:cNvPr id="11" name="Picture 10">
            <a:extLst>
              <a:ext uri="{FF2B5EF4-FFF2-40B4-BE49-F238E27FC236}">
                <a16:creationId xmlns:a16="http://schemas.microsoft.com/office/drawing/2014/main" id="{DA3DC81E-BA72-4052-A9D3-3A5E31E3AA6A}"/>
              </a:ext>
            </a:extLst>
          </p:cNvPr>
          <p:cNvPicPr>
            <a:picLocks noChangeAspect="1"/>
          </p:cNvPicPr>
          <p:nvPr/>
        </p:nvPicPr>
        <p:blipFill>
          <a:blip r:embed="rId3"/>
          <a:stretch>
            <a:fillRect/>
          </a:stretch>
        </p:blipFill>
        <p:spPr>
          <a:xfrm>
            <a:off x="8890048" y="1901825"/>
            <a:ext cx="2781640" cy="4012414"/>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76811204-E3F5-48E8-A10D-8069304F7481}"/>
              </a:ext>
            </a:extLst>
          </p:cNvPr>
          <p:cNvPicPr>
            <a:picLocks noChangeAspect="1"/>
          </p:cNvPicPr>
          <p:nvPr/>
        </p:nvPicPr>
        <p:blipFill>
          <a:blip r:embed="rId4"/>
          <a:stretch>
            <a:fillRect/>
          </a:stretch>
        </p:blipFill>
        <p:spPr>
          <a:xfrm>
            <a:off x="6197182" y="1411020"/>
            <a:ext cx="2781640" cy="40359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41616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9F512F1-28EA-4F9F-BA89-4E835A8B0A08}"/>
              </a:ext>
            </a:extLst>
          </p:cNvPr>
          <p:cNvPicPr>
            <a:picLocks noChangeAspect="1"/>
          </p:cNvPicPr>
          <p:nvPr/>
        </p:nvPicPr>
        <p:blipFill>
          <a:blip r:embed="rId3"/>
          <a:stretch>
            <a:fillRect/>
          </a:stretch>
        </p:blipFill>
        <p:spPr>
          <a:xfrm>
            <a:off x="7785828" y="1229895"/>
            <a:ext cx="3609420" cy="5084153"/>
          </a:xfrm>
          <a:prstGeom prst="rect">
            <a:avLst/>
          </a:prstGeom>
          <a:ln>
            <a:noFill/>
          </a:ln>
          <a:effectLst>
            <a:outerShdw blurRad="190500" algn="tl" rotWithShape="0">
              <a:srgbClr val="000000">
                <a:alpha val="70000"/>
              </a:srgbClr>
            </a:outerShdw>
          </a:effectLst>
        </p:spPr>
      </p:pic>
      <p:sp>
        <p:nvSpPr>
          <p:cNvPr id="4" name="Title 3"/>
          <p:cNvSpPr>
            <a:spLocks noGrp="1"/>
          </p:cNvSpPr>
          <p:nvPr>
            <p:ph type="title"/>
          </p:nvPr>
        </p:nvSpPr>
        <p:spPr/>
        <p:txBody>
          <a:bodyPr/>
          <a:lstStyle/>
          <a:p>
            <a:r>
              <a:rPr lang="en-US" dirty="0"/>
              <a:t>PDS Minimum Requirements</a:t>
            </a:r>
          </a:p>
        </p:txBody>
      </p:sp>
      <p:sp>
        <p:nvSpPr>
          <p:cNvPr id="7" name="Content Placeholder 6"/>
          <p:cNvSpPr>
            <a:spLocks noGrp="1"/>
          </p:cNvSpPr>
          <p:nvPr>
            <p:ph sz="quarter" idx="12"/>
          </p:nvPr>
        </p:nvSpPr>
        <p:spPr>
          <a:xfrm>
            <a:off x="609599" y="1147723"/>
            <a:ext cx="7020641" cy="5180053"/>
          </a:xfrm>
        </p:spPr>
        <p:txBody>
          <a:bodyPr/>
          <a:lstStyle/>
          <a:p>
            <a:r>
              <a:rPr lang="en-US" dirty="0"/>
              <a:t>Minimum PDS submission </a:t>
            </a:r>
            <a:r>
              <a:rPr lang="en-US" b="1" dirty="0">
                <a:solidFill>
                  <a:schemeClr val="accent2"/>
                </a:solidFill>
              </a:rPr>
              <a:t>requirements</a:t>
            </a:r>
            <a:r>
              <a:rPr lang="en-US" dirty="0"/>
              <a:t>:</a:t>
            </a:r>
          </a:p>
          <a:p>
            <a:pPr lvl="1"/>
            <a:r>
              <a:rPr lang="en-US" dirty="0"/>
              <a:t>Cummins Part Number, Part Annual Volume</a:t>
            </a:r>
          </a:p>
          <a:p>
            <a:pPr lvl="1"/>
            <a:r>
              <a:rPr lang="en-US" dirty="0"/>
              <a:t>Cummins Sourcing Manager Email Address</a:t>
            </a:r>
          </a:p>
          <a:p>
            <a:pPr lvl="1"/>
            <a:r>
              <a:rPr lang="en-US" dirty="0"/>
              <a:t>Supplier Email Address, Supplier SIM ID Number</a:t>
            </a:r>
          </a:p>
          <a:p>
            <a:pPr lvl="2"/>
            <a:r>
              <a:rPr lang="en-US" dirty="0"/>
              <a:t>SIM number is six digits, begins with a </a:t>
            </a:r>
            <a:r>
              <a:rPr lang="en-US" b="1" dirty="0"/>
              <a:t>4</a:t>
            </a:r>
            <a:r>
              <a:rPr lang="en-US" dirty="0"/>
              <a:t>, ask sourcing manager if unknown </a:t>
            </a:r>
          </a:p>
          <a:p>
            <a:pPr lvl="1"/>
            <a:r>
              <a:rPr lang="en-US" dirty="0"/>
              <a:t>Cummins Receiving Location</a:t>
            </a:r>
          </a:p>
          <a:p>
            <a:pPr lvl="1"/>
            <a:r>
              <a:rPr lang="en-US" dirty="0"/>
              <a:t>Preservation – Standards reference, and months of preservation active packaging materials provide</a:t>
            </a:r>
          </a:p>
          <a:p>
            <a:endParaRPr lang="en-US" dirty="0"/>
          </a:p>
          <a:p>
            <a:r>
              <a:rPr lang="en-US" dirty="0"/>
              <a:t>Fulfilling the minimum submission requirements does </a:t>
            </a:r>
            <a:r>
              <a:rPr lang="en-US" b="1" dirty="0">
                <a:solidFill>
                  <a:schemeClr val="accent2"/>
                </a:solidFill>
              </a:rPr>
              <a:t>not</a:t>
            </a:r>
            <a:r>
              <a:rPr lang="en-US" dirty="0"/>
              <a:t> mean a PDS will automatically be approved</a:t>
            </a:r>
          </a:p>
        </p:txBody>
      </p:sp>
      <p:sp>
        <p:nvSpPr>
          <p:cNvPr id="9" name="Text Placeholder 8"/>
          <p:cNvSpPr>
            <a:spLocks noGrp="1"/>
          </p:cNvSpPr>
          <p:nvPr>
            <p:ph type="body" sz="quarter" idx="13"/>
          </p:nvPr>
        </p:nvSpPr>
        <p:spPr/>
        <p:txBody>
          <a:bodyPr/>
          <a:lstStyle/>
          <a:p>
            <a:endParaRPr lang="en-US"/>
          </a:p>
        </p:txBody>
      </p:sp>
      <p:sp>
        <p:nvSpPr>
          <p:cNvPr id="10" name="Star: 12 Points 9">
            <a:extLst>
              <a:ext uri="{FF2B5EF4-FFF2-40B4-BE49-F238E27FC236}">
                <a16:creationId xmlns:a16="http://schemas.microsoft.com/office/drawing/2014/main" id="{E5DD9306-03DF-4733-AAC4-8CC9308EBDB0}"/>
              </a:ext>
            </a:extLst>
          </p:cNvPr>
          <p:cNvSpPr/>
          <p:nvPr/>
        </p:nvSpPr>
        <p:spPr bwMode="auto">
          <a:xfrm>
            <a:off x="7723776" y="1697923"/>
            <a:ext cx="114300" cy="108888"/>
          </a:xfrm>
          <a:prstGeom prst="star12">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1" name="Star: 12 Points 10">
            <a:extLst>
              <a:ext uri="{FF2B5EF4-FFF2-40B4-BE49-F238E27FC236}">
                <a16:creationId xmlns:a16="http://schemas.microsoft.com/office/drawing/2014/main" id="{3855398E-EE5E-4B6C-AD02-936584A25269}"/>
              </a:ext>
            </a:extLst>
          </p:cNvPr>
          <p:cNvSpPr/>
          <p:nvPr/>
        </p:nvSpPr>
        <p:spPr bwMode="auto">
          <a:xfrm>
            <a:off x="11343001" y="4887289"/>
            <a:ext cx="114300" cy="108888"/>
          </a:xfrm>
          <a:prstGeom prst="star12">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2" name="Star: 12 Points 11">
            <a:extLst>
              <a:ext uri="{FF2B5EF4-FFF2-40B4-BE49-F238E27FC236}">
                <a16:creationId xmlns:a16="http://schemas.microsoft.com/office/drawing/2014/main" id="{10CB62BA-261B-45B8-ACCA-F08F60373BDB}"/>
              </a:ext>
            </a:extLst>
          </p:cNvPr>
          <p:cNvSpPr/>
          <p:nvPr/>
        </p:nvSpPr>
        <p:spPr bwMode="auto">
          <a:xfrm>
            <a:off x="11343001" y="2039626"/>
            <a:ext cx="114300" cy="108888"/>
          </a:xfrm>
          <a:prstGeom prst="star12">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3" name="Star: 12 Points 12">
            <a:extLst>
              <a:ext uri="{FF2B5EF4-FFF2-40B4-BE49-F238E27FC236}">
                <a16:creationId xmlns:a16="http://schemas.microsoft.com/office/drawing/2014/main" id="{209F9598-3685-4952-B3CC-DEADA18AAB7E}"/>
              </a:ext>
            </a:extLst>
          </p:cNvPr>
          <p:cNvSpPr/>
          <p:nvPr/>
        </p:nvSpPr>
        <p:spPr bwMode="auto">
          <a:xfrm>
            <a:off x="7732726" y="5801900"/>
            <a:ext cx="114300" cy="108888"/>
          </a:xfrm>
          <a:prstGeom prst="star12">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4" name="Star: 12 Points 13">
            <a:extLst>
              <a:ext uri="{FF2B5EF4-FFF2-40B4-BE49-F238E27FC236}">
                <a16:creationId xmlns:a16="http://schemas.microsoft.com/office/drawing/2014/main" id="{9C870596-E58F-4054-AEB7-296A73B9BD3E}"/>
              </a:ext>
            </a:extLst>
          </p:cNvPr>
          <p:cNvSpPr/>
          <p:nvPr/>
        </p:nvSpPr>
        <p:spPr bwMode="auto">
          <a:xfrm>
            <a:off x="7732726" y="5156968"/>
            <a:ext cx="114300" cy="108888"/>
          </a:xfrm>
          <a:prstGeom prst="star12">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5" name="Star: 12 Points 14">
            <a:extLst>
              <a:ext uri="{FF2B5EF4-FFF2-40B4-BE49-F238E27FC236}">
                <a16:creationId xmlns:a16="http://schemas.microsoft.com/office/drawing/2014/main" id="{7060FCA2-18BF-41CF-9B26-206CF8B1E181}"/>
              </a:ext>
            </a:extLst>
          </p:cNvPr>
          <p:cNvSpPr/>
          <p:nvPr/>
        </p:nvSpPr>
        <p:spPr bwMode="auto">
          <a:xfrm>
            <a:off x="9960158" y="962474"/>
            <a:ext cx="114300" cy="108888"/>
          </a:xfrm>
          <a:prstGeom prst="star12">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6" name="TextBox 15">
            <a:extLst>
              <a:ext uri="{FF2B5EF4-FFF2-40B4-BE49-F238E27FC236}">
                <a16:creationId xmlns:a16="http://schemas.microsoft.com/office/drawing/2014/main" id="{6305A27A-3272-46EB-8C5E-AC89A45F7F79}"/>
              </a:ext>
            </a:extLst>
          </p:cNvPr>
          <p:cNvSpPr txBox="1"/>
          <p:nvPr/>
        </p:nvSpPr>
        <p:spPr>
          <a:xfrm>
            <a:off x="10017308" y="886113"/>
            <a:ext cx="1480426" cy="261610"/>
          </a:xfrm>
          <a:prstGeom prst="rect">
            <a:avLst/>
          </a:prstGeom>
          <a:noFill/>
        </p:spPr>
        <p:txBody>
          <a:bodyPr wrap="square" rtlCol="0">
            <a:spAutoFit/>
          </a:bodyPr>
          <a:lstStyle/>
          <a:p>
            <a:pPr algn="l"/>
            <a:r>
              <a:rPr lang="en-US" sz="1100" b="1" dirty="0">
                <a:solidFill>
                  <a:schemeClr val="accent2"/>
                </a:solidFill>
              </a:rPr>
              <a:t>Requirement zones</a:t>
            </a:r>
          </a:p>
        </p:txBody>
      </p:sp>
      <p:pic>
        <p:nvPicPr>
          <p:cNvPr id="19" name="Picture 1" descr="image001">
            <a:extLst>
              <a:ext uri="{FF2B5EF4-FFF2-40B4-BE49-F238E27FC236}">
                <a16:creationId xmlns:a16="http://schemas.microsoft.com/office/drawing/2014/main" id="{608166B0-9A15-41CD-8BE0-F5EEBB4E70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3208" y="4916459"/>
            <a:ext cx="2086637" cy="183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811B3296-48F0-49EC-A091-0B441E22D564}"/>
              </a:ext>
            </a:extLst>
          </p:cNvPr>
          <p:cNvSpPr txBox="1"/>
          <p:nvPr/>
        </p:nvSpPr>
        <p:spPr>
          <a:xfrm>
            <a:off x="3284377" y="6167864"/>
            <a:ext cx="1965728" cy="415498"/>
          </a:xfrm>
          <a:prstGeom prst="rect">
            <a:avLst/>
          </a:prstGeom>
          <a:noFill/>
        </p:spPr>
        <p:txBody>
          <a:bodyPr wrap="square" rtlCol="0">
            <a:spAutoFit/>
          </a:bodyPr>
          <a:lstStyle/>
          <a:p>
            <a:r>
              <a:rPr lang="en-US" sz="1050" dirty="0"/>
              <a:t>Save error due to not meeting minimum requirements </a:t>
            </a:r>
          </a:p>
        </p:txBody>
      </p:sp>
      <p:cxnSp>
        <p:nvCxnSpPr>
          <p:cNvPr id="3" name="Straight Arrow Connector 2">
            <a:extLst>
              <a:ext uri="{FF2B5EF4-FFF2-40B4-BE49-F238E27FC236}">
                <a16:creationId xmlns:a16="http://schemas.microsoft.com/office/drawing/2014/main" id="{91BB5406-59C4-4669-9DF7-4141404AA6AC}"/>
              </a:ext>
            </a:extLst>
          </p:cNvPr>
          <p:cNvCxnSpPr>
            <a:cxnSpLocks/>
            <a:stCxn id="20" idx="3"/>
          </p:cNvCxnSpPr>
          <p:nvPr/>
        </p:nvCxnSpPr>
        <p:spPr>
          <a:xfrm flipV="1">
            <a:off x="5250105" y="6167865"/>
            <a:ext cx="736333" cy="207748"/>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215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90" y="0"/>
            <a:ext cx="12188825" cy="687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noFill/>
            </a:endParaRPr>
          </a:p>
        </p:txBody>
      </p:sp>
      <p:sp>
        <p:nvSpPr>
          <p:cNvPr id="6" name="TextBox 5"/>
          <p:cNvSpPr txBox="1"/>
          <p:nvPr/>
        </p:nvSpPr>
        <p:spPr>
          <a:xfrm>
            <a:off x="2475664" y="2921168"/>
            <a:ext cx="7202614" cy="1015663"/>
          </a:xfrm>
          <a:prstGeom prst="rect">
            <a:avLst/>
          </a:prstGeom>
          <a:noFill/>
        </p:spPr>
        <p:txBody>
          <a:bodyPr wrap="none" rtlCol="0">
            <a:spAutoFit/>
          </a:bodyPr>
          <a:lstStyle/>
          <a:p>
            <a:pPr algn="ctr" defTabSz="914172"/>
            <a:r>
              <a:rPr lang="en-US" sz="6000" b="1" spc="400" dirty="0">
                <a:solidFill>
                  <a:srgbClr val="FFFFFF"/>
                </a:solidFill>
                <a:ea typeface="Arial" charset="0"/>
                <a:cs typeface="Arial" charset="0"/>
              </a:rPr>
              <a:t>PDS </a:t>
            </a:r>
            <a:r>
              <a:rPr lang="en-US" sz="6000" b="1" spc="400" dirty="0">
                <a:solidFill>
                  <a:schemeClr val="accent2"/>
                </a:solidFill>
                <a:ea typeface="Arial" charset="0"/>
                <a:cs typeface="Arial" charset="0"/>
              </a:rPr>
              <a:t>Instructions</a:t>
            </a:r>
          </a:p>
        </p:txBody>
      </p:sp>
    </p:spTree>
    <p:extLst>
      <p:ext uri="{BB962C8B-B14F-4D97-AF65-F5344CB8AC3E}">
        <p14:creationId xmlns:p14="http://schemas.microsoft.com/office/powerpoint/2010/main" val="2468038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9F1B8A-CB4C-4931-B4C9-29ACF1E0CE57}"/>
              </a:ext>
            </a:extLst>
          </p:cNvPr>
          <p:cNvPicPr>
            <a:picLocks noChangeAspect="1"/>
          </p:cNvPicPr>
          <p:nvPr/>
        </p:nvPicPr>
        <p:blipFill>
          <a:blip r:embed="rId2"/>
          <a:stretch>
            <a:fillRect/>
          </a:stretch>
        </p:blipFill>
        <p:spPr>
          <a:xfrm>
            <a:off x="7536333" y="1212661"/>
            <a:ext cx="3508286" cy="5090271"/>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4D3DF4ED-82CF-4ED1-A21F-C38B161CC734}"/>
              </a:ext>
            </a:extLst>
          </p:cNvPr>
          <p:cNvSpPr>
            <a:spLocks noGrp="1"/>
          </p:cNvSpPr>
          <p:nvPr>
            <p:ph type="title"/>
          </p:nvPr>
        </p:nvSpPr>
        <p:spPr/>
        <p:txBody>
          <a:bodyPr/>
          <a:lstStyle/>
          <a:p>
            <a:r>
              <a:rPr lang="en-US" dirty="0"/>
              <a:t>Packaging Specification Data Sheet</a:t>
            </a:r>
          </a:p>
        </p:txBody>
      </p:sp>
      <p:sp>
        <p:nvSpPr>
          <p:cNvPr id="4" name="Content Placeholder 3">
            <a:extLst>
              <a:ext uri="{FF2B5EF4-FFF2-40B4-BE49-F238E27FC236}">
                <a16:creationId xmlns:a16="http://schemas.microsoft.com/office/drawing/2014/main" id="{65CAB4D8-AFA3-4719-AC9A-5BCAB6F437C8}"/>
              </a:ext>
            </a:extLst>
          </p:cNvPr>
          <p:cNvSpPr>
            <a:spLocks noGrp="1"/>
          </p:cNvSpPr>
          <p:nvPr>
            <p:ph sz="quarter" idx="12"/>
          </p:nvPr>
        </p:nvSpPr>
        <p:spPr>
          <a:xfrm>
            <a:off x="609599" y="1690688"/>
            <a:ext cx="6529432" cy="4637087"/>
          </a:xfrm>
        </p:spPr>
        <p:txBody>
          <a:bodyPr/>
          <a:lstStyle/>
          <a:p>
            <a:r>
              <a:rPr lang="en-US" dirty="0"/>
              <a:t>The Packaging Specification Data Sheet (PSDS) acts as the engineering specification for supplier packaging systems*</a:t>
            </a:r>
          </a:p>
          <a:p>
            <a:pPr lvl="1"/>
            <a:r>
              <a:rPr lang="en-US" dirty="0"/>
              <a:t>Measurements are to be given using the metric system</a:t>
            </a:r>
          </a:p>
          <a:p>
            <a:pPr lvl="1"/>
            <a:r>
              <a:rPr lang="en-US" dirty="0"/>
              <a:t>Packaging system: the primary, secondary, and tertiary level packaging designs, all assembled together</a:t>
            </a:r>
          </a:p>
          <a:p>
            <a:pPr lvl="1"/>
            <a:endParaRPr lang="en-US" dirty="0"/>
          </a:p>
          <a:p>
            <a:r>
              <a:rPr lang="en-US" dirty="0"/>
              <a:t>The QTY &amp; WEIGHT (kg) CALCULATIONS section is used to determine unit load quantity and weight</a:t>
            </a:r>
          </a:p>
          <a:p>
            <a:pPr lvl="1"/>
            <a:r>
              <a:rPr lang="en-US" dirty="0"/>
              <a:t>Suppliers are to enter key pieces of information in the white cells of this section</a:t>
            </a:r>
          </a:p>
          <a:p>
            <a:pPr lvl="2"/>
            <a:r>
              <a:rPr lang="en-US" dirty="0"/>
              <a:t>PIECES/CONTAINER: Parts per primary packaging, often a box or carton. Confined to one layer on the packaging system</a:t>
            </a:r>
          </a:p>
          <a:p>
            <a:pPr lvl="2"/>
            <a:r>
              <a:rPr lang="en-US" dirty="0"/>
              <a:t>CONTAINERS/LAYER: Primary packaging per one layer on stack (if applicable)</a:t>
            </a:r>
          </a:p>
        </p:txBody>
      </p:sp>
      <p:sp>
        <p:nvSpPr>
          <p:cNvPr id="5" name="Text Placeholder 4">
            <a:extLst>
              <a:ext uri="{FF2B5EF4-FFF2-40B4-BE49-F238E27FC236}">
                <a16:creationId xmlns:a16="http://schemas.microsoft.com/office/drawing/2014/main" id="{7424BDCB-8165-4987-9924-E3CBC945173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12484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PSDS Component &amp; Supplier Information</a:t>
            </a:r>
          </a:p>
        </p:txBody>
      </p:sp>
      <p:sp>
        <p:nvSpPr>
          <p:cNvPr id="9" name="Text Placeholder 8"/>
          <p:cNvSpPr>
            <a:spLocks noGrp="1"/>
          </p:cNvSpPr>
          <p:nvPr>
            <p:ph type="body" sz="quarter" idx="13"/>
          </p:nvPr>
        </p:nvSpPr>
        <p:spPr/>
        <p:txBody>
          <a:bodyPr/>
          <a:lstStyle/>
          <a:p>
            <a:endParaRPr lang="en-US"/>
          </a:p>
        </p:txBody>
      </p:sp>
      <p:pic>
        <p:nvPicPr>
          <p:cNvPr id="8" name="Content Placeholder 7">
            <a:extLst>
              <a:ext uri="{FF2B5EF4-FFF2-40B4-BE49-F238E27FC236}">
                <a16:creationId xmlns:a16="http://schemas.microsoft.com/office/drawing/2014/main" id="{40B13102-ABDD-4243-AD30-D9A4197534D7}"/>
              </a:ext>
            </a:extLst>
          </p:cNvPr>
          <p:cNvPicPr>
            <a:picLocks noGrp="1" noChangeAspect="1"/>
          </p:cNvPicPr>
          <p:nvPr>
            <p:ph sz="quarter" idx="11"/>
          </p:nvPr>
        </p:nvPicPr>
        <p:blipFill>
          <a:blip r:embed="rId3"/>
          <a:stretch>
            <a:fillRect/>
          </a:stretch>
        </p:blipFill>
        <p:spPr>
          <a:xfrm>
            <a:off x="3454400" y="2527334"/>
            <a:ext cx="5283200" cy="1803332"/>
          </a:xfrm>
          <a:prstGeom prst="rect">
            <a:avLst/>
          </a:prstGeom>
          <a:ln>
            <a:noFill/>
          </a:ln>
          <a:effectLst>
            <a:outerShdw blurRad="190500" algn="tl" rotWithShape="0">
              <a:srgbClr val="000000">
                <a:alpha val="70000"/>
              </a:srgbClr>
            </a:outerShdw>
          </a:effectLst>
        </p:spPr>
      </p:pic>
      <p:sp>
        <p:nvSpPr>
          <p:cNvPr id="10" name="Line Callout 1 11">
            <a:extLst>
              <a:ext uri="{FF2B5EF4-FFF2-40B4-BE49-F238E27FC236}">
                <a16:creationId xmlns:a16="http://schemas.microsoft.com/office/drawing/2014/main" id="{59D36003-3988-4F49-BEEF-2F6FE3E1840A}"/>
              </a:ext>
            </a:extLst>
          </p:cNvPr>
          <p:cNvSpPr/>
          <p:nvPr/>
        </p:nvSpPr>
        <p:spPr bwMode="auto">
          <a:xfrm>
            <a:off x="1535185" y="1728298"/>
            <a:ext cx="947955" cy="450085"/>
          </a:xfrm>
          <a:prstGeom prst="borderCallout1">
            <a:avLst>
              <a:gd name="adj1" fmla="val 98607"/>
              <a:gd name="adj2" fmla="val 60836"/>
              <a:gd name="adj3" fmla="val 340302"/>
              <a:gd name="adj4" fmla="val 218580"/>
            </a:avLst>
          </a:prstGeom>
          <a:no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Enter </a:t>
            </a:r>
          </a:p>
          <a:p>
            <a:pPr algn="ctr" defTabSz="685800">
              <a:spcBef>
                <a:spcPct val="0"/>
              </a:spcBef>
              <a:buClrTx/>
            </a:pPr>
            <a:r>
              <a:rPr lang="en-US" sz="900" b="1" dirty="0"/>
              <a:t>Cummins</a:t>
            </a:r>
            <a:r>
              <a:rPr lang="en-US" sz="900" dirty="0"/>
              <a:t> Part number here</a:t>
            </a:r>
          </a:p>
        </p:txBody>
      </p:sp>
      <p:sp>
        <p:nvSpPr>
          <p:cNvPr id="11" name="Line Callout 1 16">
            <a:extLst>
              <a:ext uri="{FF2B5EF4-FFF2-40B4-BE49-F238E27FC236}">
                <a16:creationId xmlns:a16="http://schemas.microsoft.com/office/drawing/2014/main" id="{C1D9497E-2E0C-4461-B06C-1FA6EABC7629}"/>
              </a:ext>
            </a:extLst>
          </p:cNvPr>
          <p:cNvSpPr/>
          <p:nvPr/>
        </p:nvSpPr>
        <p:spPr bwMode="auto">
          <a:xfrm>
            <a:off x="746620" y="3440418"/>
            <a:ext cx="1414717" cy="337598"/>
          </a:xfrm>
          <a:prstGeom prst="borderCallout1">
            <a:avLst>
              <a:gd name="adj1" fmla="val 50657"/>
              <a:gd name="adj2" fmla="val 100187"/>
              <a:gd name="adj3" fmla="val 21855"/>
              <a:gd name="adj4" fmla="val 198403"/>
            </a:avLst>
          </a:prstGeom>
          <a:no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Projected Annual Volume is entered here</a:t>
            </a:r>
          </a:p>
        </p:txBody>
      </p:sp>
      <p:sp>
        <p:nvSpPr>
          <p:cNvPr id="12" name="Line Callout 1 17">
            <a:extLst>
              <a:ext uri="{FF2B5EF4-FFF2-40B4-BE49-F238E27FC236}">
                <a16:creationId xmlns:a16="http://schemas.microsoft.com/office/drawing/2014/main" id="{FC313964-C007-4D88-968E-B518B1EF84D8}"/>
              </a:ext>
            </a:extLst>
          </p:cNvPr>
          <p:cNvSpPr/>
          <p:nvPr/>
        </p:nvSpPr>
        <p:spPr bwMode="auto">
          <a:xfrm>
            <a:off x="998885" y="2715942"/>
            <a:ext cx="1257300" cy="337598"/>
          </a:xfrm>
          <a:prstGeom prst="borderCallout1">
            <a:avLst>
              <a:gd name="adj1" fmla="val 57301"/>
              <a:gd name="adj2" fmla="val 99983"/>
              <a:gd name="adj3" fmla="val 197113"/>
              <a:gd name="adj4" fmla="val 201274"/>
            </a:avLst>
          </a:prstGeom>
          <a:no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Enter Part noun name description here </a:t>
            </a:r>
          </a:p>
        </p:txBody>
      </p:sp>
      <p:sp>
        <p:nvSpPr>
          <p:cNvPr id="13" name="Line Callout 1 18">
            <a:extLst>
              <a:ext uri="{FF2B5EF4-FFF2-40B4-BE49-F238E27FC236}">
                <a16:creationId xmlns:a16="http://schemas.microsoft.com/office/drawing/2014/main" id="{C3D81453-0A77-4191-B654-56B46FCAAFA7}"/>
              </a:ext>
            </a:extLst>
          </p:cNvPr>
          <p:cNvSpPr/>
          <p:nvPr/>
        </p:nvSpPr>
        <p:spPr bwMode="auto">
          <a:xfrm>
            <a:off x="7052022" y="1592957"/>
            <a:ext cx="1651203" cy="529144"/>
          </a:xfrm>
          <a:prstGeom prst="borderCallout1">
            <a:avLst>
              <a:gd name="adj1" fmla="val 99722"/>
              <a:gd name="adj2" fmla="val 50271"/>
              <a:gd name="adj3" fmla="val 307776"/>
              <a:gd name="adj4" fmla="val 45878"/>
            </a:avLst>
          </a:prstGeom>
          <a:no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Select from the drop down whether PDS is Preliminary or Change Proposal</a:t>
            </a:r>
          </a:p>
        </p:txBody>
      </p:sp>
      <p:sp>
        <p:nvSpPr>
          <p:cNvPr id="14" name="Line Callout 1 19">
            <a:extLst>
              <a:ext uri="{FF2B5EF4-FFF2-40B4-BE49-F238E27FC236}">
                <a16:creationId xmlns:a16="http://schemas.microsoft.com/office/drawing/2014/main" id="{E18AECC4-C43A-41DE-B00B-1AE992E2ADD8}"/>
              </a:ext>
            </a:extLst>
          </p:cNvPr>
          <p:cNvSpPr/>
          <p:nvPr/>
        </p:nvSpPr>
        <p:spPr bwMode="auto">
          <a:xfrm>
            <a:off x="609600" y="5167896"/>
            <a:ext cx="2163670" cy="359849"/>
          </a:xfrm>
          <a:prstGeom prst="borderCallout1">
            <a:avLst>
              <a:gd name="adj1" fmla="val 1546"/>
              <a:gd name="adj2" fmla="val 46809"/>
              <a:gd name="adj3" fmla="val -297468"/>
              <a:gd name="adj4" fmla="val 142686"/>
            </a:avLst>
          </a:prstGeom>
          <a:no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Enter the Supplier name and address for the point </a:t>
            </a:r>
            <a:r>
              <a:rPr lang="en-US" sz="1000" dirty="0"/>
              <a:t>of</a:t>
            </a:r>
            <a:r>
              <a:rPr lang="en-US" sz="900" dirty="0"/>
              <a:t> manufacturing here</a:t>
            </a:r>
          </a:p>
        </p:txBody>
      </p:sp>
      <p:sp>
        <p:nvSpPr>
          <p:cNvPr id="15" name="Line Callout 1 20">
            <a:extLst>
              <a:ext uri="{FF2B5EF4-FFF2-40B4-BE49-F238E27FC236}">
                <a16:creationId xmlns:a16="http://schemas.microsoft.com/office/drawing/2014/main" id="{85CD2DC1-7D51-438B-8C24-46711ADA0E98}"/>
              </a:ext>
            </a:extLst>
          </p:cNvPr>
          <p:cNvSpPr/>
          <p:nvPr/>
        </p:nvSpPr>
        <p:spPr bwMode="auto">
          <a:xfrm>
            <a:off x="9920694" y="3745629"/>
            <a:ext cx="1829374" cy="507167"/>
          </a:xfrm>
          <a:prstGeom prst="borderCallout1">
            <a:avLst>
              <a:gd name="adj1" fmla="val 50845"/>
              <a:gd name="adj2" fmla="val -145"/>
              <a:gd name="adj3" fmla="val 14098"/>
              <a:gd name="adj4" fmla="val -69172"/>
            </a:avLst>
          </a:prstGeom>
          <a:no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Enter the 6-digit Supplier SIM#  assigned by Cummins Sourcing Manager here for this Supplier</a:t>
            </a:r>
          </a:p>
        </p:txBody>
      </p:sp>
      <p:sp>
        <p:nvSpPr>
          <p:cNvPr id="16" name="Line Callout 1 21">
            <a:extLst>
              <a:ext uri="{FF2B5EF4-FFF2-40B4-BE49-F238E27FC236}">
                <a16:creationId xmlns:a16="http://schemas.microsoft.com/office/drawing/2014/main" id="{586815DA-3D5D-4DE9-A8B0-A8B91120B7CB}"/>
              </a:ext>
            </a:extLst>
          </p:cNvPr>
          <p:cNvSpPr/>
          <p:nvPr/>
        </p:nvSpPr>
        <p:spPr bwMode="auto">
          <a:xfrm>
            <a:off x="4932484" y="5274522"/>
            <a:ext cx="1257300" cy="566199"/>
          </a:xfrm>
          <a:prstGeom prst="borderCallout1">
            <a:avLst>
              <a:gd name="adj1" fmla="val 424"/>
              <a:gd name="adj2" fmla="val 50849"/>
              <a:gd name="adj3" fmla="val -222251"/>
              <a:gd name="adj4" fmla="val 100406"/>
            </a:avLst>
          </a:prstGeom>
          <a:no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Enter the Supplier Packaging Contact Person’s name here</a:t>
            </a:r>
          </a:p>
        </p:txBody>
      </p:sp>
      <p:sp>
        <p:nvSpPr>
          <p:cNvPr id="17" name="Line Callout 1 22">
            <a:extLst>
              <a:ext uri="{FF2B5EF4-FFF2-40B4-BE49-F238E27FC236}">
                <a16:creationId xmlns:a16="http://schemas.microsoft.com/office/drawing/2014/main" id="{F048928C-B789-4BAD-AF91-236CBA0DEEE5}"/>
              </a:ext>
            </a:extLst>
          </p:cNvPr>
          <p:cNvSpPr/>
          <p:nvPr/>
        </p:nvSpPr>
        <p:spPr bwMode="auto">
          <a:xfrm>
            <a:off x="8052653" y="4447334"/>
            <a:ext cx="2163670" cy="817709"/>
          </a:xfrm>
          <a:prstGeom prst="borderCallout1">
            <a:avLst>
              <a:gd name="adj1" fmla="val 1546"/>
              <a:gd name="adj2" fmla="val 46809"/>
              <a:gd name="adj3" fmla="val -39692"/>
              <a:gd name="adj4" fmla="val 25869"/>
            </a:avLst>
          </a:prstGeom>
          <a:no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Enter the Supplier Packaging Contact phone number and email address here   </a:t>
            </a:r>
            <a:r>
              <a:rPr lang="en-US" sz="900" b="1" dirty="0"/>
              <a:t>(NOTE: Approval or Revisions Required Notifications will be automatically sent to the Supplier)</a:t>
            </a:r>
          </a:p>
          <a:p>
            <a:pPr algn="ctr" defTabSz="685800">
              <a:spcBef>
                <a:spcPct val="0"/>
              </a:spcBef>
              <a:buClrTx/>
            </a:pPr>
            <a:endParaRPr lang="en-US" sz="900" dirty="0"/>
          </a:p>
        </p:txBody>
      </p:sp>
      <p:sp>
        <p:nvSpPr>
          <p:cNvPr id="19" name="Line Callout 1 15">
            <a:extLst>
              <a:ext uri="{FF2B5EF4-FFF2-40B4-BE49-F238E27FC236}">
                <a16:creationId xmlns:a16="http://schemas.microsoft.com/office/drawing/2014/main" id="{B3C7EB66-CA59-4725-9A9F-1093684B1B9A}"/>
              </a:ext>
            </a:extLst>
          </p:cNvPr>
          <p:cNvSpPr/>
          <p:nvPr/>
        </p:nvSpPr>
        <p:spPr bwMode="auto">
          <a:xfrm>
            <a:off x="10030663" y="2178382"/>
            <a:ext cx="1829373" cy="875157"/>
          </a:xfrm>
          <a:prstGeom prst="borderCallout1">
            <a:avLst>
              <a:gd name="adj1" fmla="val 51156"/>
              <a:gd name="adj2" fmla="val 304"/>
              <a:gd name="adj3" fmla="val 151883"/>
              <a:gd name="adj4" fmla="val -75369"/>
            </a:avLst>
          </a:prstGeom>
          <a:no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Enter Cummins Sourcing Managers email address here </a:t>
            </a:r>
            <a:r>
              <a:rPr lang="en-US" sz="900" b="1" dirty="0"/>
              <a:t>(NOTE: Approval or Revisions Required Notifications will be automatically sent to the Sourcing Manager)</a:t>
            </a:r>
          </a:p>
        </p:txBody>
      </p:sp>
      <p:sp>
        <p:nvSpPr>
          <p:cNvPr id="20" name="Line Callout 1 18">
            <a:extLst>
              <a:ext uri="{FF2B5EF4-FFF2-40B4-BE49-F238E27FC236}">
                <a16:creationId xmlns:a16="http://schemas.microsoft.com/office/drawing/2014/main" id="{0D6E74E9-82EB-4139-AC85-7F90CEA5EFBF}"/>
              </a:ext>
            </a:extLst>
          </p:cNvPr>
          <p:cNvSpPr/>
          <p:nvPr/>
        </p:nvSpPr>
        <p:spPr bwMode="auto">
          <a:xfrm>
            <a:off x="9095093" y="1351378"/>
            <a:ext cx="1651203" cy="633246"/>
          </a:xfrm>
          <a:prstGeom prst="borderCallout1">
            <a:avLst>
              <a:gd name="adj1" fmla="val 99722"/>
              <a:gd name="adj2" fmla="val 49884"/>
              <a:gd name="adj3" fmla="val 312790"/>
              <a:gd name="adj4" fmla="val -49187"/>
            </a:avLst>
          </a:prstGeom>
          <a:no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Select from the TYPE drop down whether PDS is expendable (EXP) or returnable (RET) packaging</a:t>
            </a:r>
          </a:p>
        </p:txBody>
      </p:sp>
    </p:spTree>
    <p:extLst>
      <p:ext uri="{BB962C8B-B14F-4D97-AF65-F5344CB8AC3E}">
        <p14:creationId xmlns:p14="http://schemas.microsoft.com/office/powerpoint/2010/main" val="257766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9" grpId="0" animBg="1"/>
      <p:bldP spid="19" grpId="1" animBg="1"/>
      <p:bldP spid="20" grpId="0" animBg="1"/>
      <p:bldP spid="2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981EBD-8E67-425C-98F5-A28EF1E10A1D}"/>
              </a:ext>
            </a:extLst>
          </p:cNvPr>
          <p:cNvPicPr>
            <a:picLocks noChangeAspect="1"/>
          </p:cNvPicPr>
          <p:nvPr/>
        </p:nvPicPr>
        <p:blipFill>
          <a:blip r:embed="rId3"/>
          <a:stretch>
            <a:fillRect/>
          </a:stretch>
        </p:blipFill>
        <p:spPr>
          <a:xfrm>
            <a:off x="609599" y="2097642"/>
            <a:ext cx="5278346" cy="4034315"/>
          </a:xfrm>
          <a:prstGeom prst="rect">
            <a:avLst/>
          </a:prstGeom>
          <a:ln>
            <a:noFill/>
          </a:ln>
          <a:effectLst>
            <a:outerShdw blurRad="190500" algn="tl" rotWithShape="0">
              <a:srgbClr val="000000">
                <a:alpha val="70000"/>
              </a:srgbClr>
            </a:outerShdw>
          </a:effectLst>
        </p:spPr>
      </p:pic>
      <p:sp>
        <p:nvSpPr>
          <p:cNvPr id="4" name="Title 3"/>
          <p:cNvSpPr>
            <a:spLocks noGrp="1"/>
          </p:cNvSpPr>
          <p:nvPr>
            <p:ph type="title"/>
          </p:nvPr>
        </p:nvSpPr>
        <p:spPr>
          <a:xfrm>
            <a:off x="609599" y="365125"/>
            <a:ext cx="10983985" cy="1325563"/>
          </a:xfrm>
        </p:spPr>
        <p:txBody>
          <a:bodyPr/>
          <a:lstStyle/>
          <a:p>
            <a:r>
              <a:rPr lang="en-US" dirty="0"/>
              <a:t>PSDS QTY &amp; WEIGHT CALCULATIONS</a:t>
            </a:r>
          </a:p>
        </p:txBody>
      </p:sp>
      <p:sp>
        <p:nvSpPr>
          <p:cNvPr id="9" name="Text Placeholder 8"/>
          <p:cNvSpPr>
            <a:spLocks noGrp="1"/>
          </p:cNvSpPr>
          <p:nvPr>
            <p:ph type="body" sz="quarter" idx="13"/>
          </p:nvPr>
        </p:nvSpPr>
        <p:spPr/>
        <p:txBody>
          <a:bodyPr/>
          <a:lstStyle/>
          <a:p>
            <a:endParaRPr lang="en-US"/>
          </a:p>
        </p:txBody>
      </p:sp>
      <p:sp>
        <p:nvSpPr>
          <p:cNvPr id="10" name="Line Callout 1 12">
            <a:extLst>
              <a:ext uri="{FF2B5EF4-FFF2-40B4-BE49-F238E27FC236}">
                <a16:creationId xmlns:a16="http://schemas.microsoft.com/office/drawing/2014/main" id="{F9DB06D9-E7FA-4E71-92D3-6A3A6FAA1837}"/>
              </a:ext>
            </a:extLst>
          </p:cNvPr>
          <p:cNvSpPr/>
          <p:nvPr/>
        </p:nvSpPr>
        <p:spPr bwMode="auto">
          <a:xfrm>
            <a:off x="6095999" y="1447013"/>
            <a:ext cx="3318323" cy="526514"/>
          </a:xfrm>
          <a:prstGeom prst="borderCallout1">
            <a:avLst>
              <a:gd name="adj1" fmla="val 97907"/>
              <a:gd name="adj2" fmla="val 41914"/>
              <a:gd name="adj3" fmla="val 212190"/>
              <a:gd name="adj4" fmla="val -8675"/>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PIECES/CONTAINER: Enter the total number of parts packed in the </a:t>
            </a:r>
            <a:r>
              <a:rPr lang="en-US" sz="900" b="1" dirty="0"/>
              <a:t>primary</a:t>
            </a:r>
            <a:r>
              <a:rPr lang="en-US" sz="900" dirty="0"/>
              <a:t> or </a:t>
            </a:r>
            <a:r>
              <a:rPr lang="en-US" sz="900" b="1" dirty="0"/>
              <a:t>bulk</a:t>
            </a:r>
            <a:r>
              <a:rPr lang="en-US" sz="900" dirty="0"/>
              <a:t> container (pallet-box, crate); only consider the parts that directly touch the base-level container</a:t>
            </a:r>
          </a:p>
        </p:txBody>
      </p:sp>
      <p:sp>
        <p:nvSpPr>
          <p:cNvPr id="11" name="Line Callout 1 13">
            <a:extLst>
              <a:ext uri="{FF2B5EF4-FFF2-40B4-BE49-F238E27FC236}">
                <a16:creationId xmlns:a16="http://schemas.microsoft.com/office/drawing/2014/main" id="{833C1C04-05F1-4856-A9BF-4C95B13C7C45}"/>
              </a:ext>
            </a:extLst>
          </p:cNvPr>
          <p:cNvSpPr/>
          <p:nvPr/>
        </p:nvSpPr>
        <p:spPr bwMode="auto">
          <a:xfrm>
            <a:off x="8407792" y="2177352"/>
            <a:ext cx="2783121" cy="526514"/>
          </a:xfrm>
          <a:prstGeom prst="borderCallout1">
            <a:avLst>
              <a:gd name="adj1" fmla="val 52807"/>
              <a:gd name="adj2" fmla="val 306"/>
              <a:gd name="adj3" fmla="val 99098"/>
              <a:gd name="adj4" fmla="val -93691"/>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CONTAINER/LAYER: Enter the number of primary containers per a single layer of the unit load (pallet load) here. </a:t>
            </a:r>
            <a:r>
              <a:rPr lang="en-US" sz="900" b="1" dirty="0"/>
              <a:t>If a bulk container is used, enter “1”</a:t>
            </a:r>
          </a:p>
        </p:txBody>
      </p:sp>
      <p:sp>
        <p:nvSpPr>
          <p:cNvPr id="12" name="Line Callout 1 14">
            <a:extLst>
              <a:ext uri="{FF2B5EF4-FFF2-40B4-BE49-F238E27FC236}">
                <a16:creationId xmlns:a16="http://schemas.microsoft.com/office/drawing/2014/main" id="{1423E75B-5AC0-40A9-9936-169B167C2A96}"/>
              </a:ext>
            </a:extLst>
          </p:cNvPr>
          <p:cNvSpPr/>
          <p:nvPr/>
        </p:nvSpPr>
        <p:spPr bwMode="auto">
          <a:xfrm>
            <a:off x="7841604" y="3062146"/>
            <a:ext cx="2502022" cy="526514"/>
          </a:xfrm>
          <a:prstGeom prst="borderCallout1">
            <a:avLst>
              <a:gd name="adj1" fmla="val 47433"/>
              <a:gd name="adj2" fmla="val -807"/>
              <a:gd name="adj3" fmla="val -41689"/>
              <a:gd name="adj4" fmla="val -80562"/>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LAYERS/PALLET: Enter the number of layers of primary containers per unit load (pallet load) here. </a:t>
            </a:r>
            <a:r>
              <a:rPr lang="en-US" sz="900" b="1" dirty="0"/>
              <a:t>If a bulk container is used, enter “1”</a:t>
            </a:r>
          </a:p>
        </p:txBody>
      </p:sp>
      <p:sp>
        <p:nvSpPr>
          <p:cNvPr id="13" name="Line Callout 1 16">
            <a:extLst>
              <a:ext uri="{FF2B5EF4-FFF2-40B4-BE49-F238E27FC236}">
                <a16:creationId xmlns:a16="http://schemas.microsoft.com/office/drawing/2014/main" id="{E82AA7C2-818B-4A5B-A2E3-A1AF753ECB1F}"/>
              </a:ext>
            </a:extLst>
          </p:cNvPr>
          <p:cNvSpPr/>
          <p:nvPr/>
        </p:nvSpPr>
        <p:spPr bwMode="auto">
          <a:xfrm>
            <a:off x="6739905" y="4515350"/>
            <a:ext cx="2870626" cy="494775"/>
          </a:xfrm>
          <a:prstGeom prst="borderCallout1">
            <a:avLst>
              <a:gd name="adj1" fmla="val -430"/>
              <a:gd name="adj2" fmla="val 49720"/>
              <a:gd name="adj3" fmla="val -289152"/>
              <a:gd name="adj4" fmla="val -32675"/>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PART WEIGHT (kg): Enter </a:t>
            </a:r>
            <a:r>
              <a:rPr lang="en-US" sz="900" b="1" dirty="0"/>
              <a:t>tare weight of the part only</a:t>
            </a:r>
            <a:r>
              <a:rPr lang="en-US" sz="900" dirty="0"/>
              <a:t> here. Only enter measurements in metric, </a:t>
            </a:r>
            <a:r>
              <a:rPr lang="en-US" sz="900" b="1" dirty="0">
                <a:solidFill>
                  <a:schemeClr val="accent2"/>
                </a:solidFill>
              </a:rPr>
              <a:t>failure to do so may result in a PDS rejection</a:t>
            </a:r>
            <a:endParaRPr lang="en-US" sz="900" dirty="0"/>
          </a:p>
        </p:txBody>
      </p:sp>
    </p:spTree>
    <p:extLst>
      <p:ext uri="{BB962C8B-B14F-4D97-AF65-F5344CB8AC3E}">
        <p14:creationId xmlns:p14="http://schemas.microsoft.com/office/powerpoint/2010/main" val="234374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365125"/>
            <a:ext cx="10983985" cy="1325563"/>
          </a:xfrm>
        </p:spPr>
        <p:txBody>
          <a:bodyPr/>
          <a:lstStyle/>
          <a:p>
            <a:r>
              <a:rPr lang="en-US" dirty="0"/>
              <a:t>PSDS Packaging Data Section</a:t>
            </a:r>
          </a:p>
        </p:txBody>
      </p:sp>
      <p:sp>
        <p:nvSpPr>
          <p:cNvPr id="9" name="Text Placeholder 8"/>
          <p:cNvSpPr>
            <a:spLocks noGrp="1"/>
          </p:cNvSpPr>
          <p:nvPr>
            <p:ph type="body" sz="quarter" idx="13"/>
          </p:nvPr>
        </p:nvSpPr>
        <p:spPr/>
        <p:txBody>
          <a:bodyPr/>
          <a:lstStyle/>
          <a:p>
            <a:endParaRPr lang="en-US"/>
          </a:p>
        </p:txBody>
      </p:sp>
      <p:pic>
        <p:nvPicPr>
          <p:cNvPr id="8" name="Content Placeholder 7">
            <a:extLst>
              <a:ext uri="{FF2B5EF4-FFF2-40B4-BE49-F238E27FC236}">
                <a16:creationId xmlns:a16="http://schemas.microsoft.com/office/drawing/2014/main" id="{3E5BD45C-4342-468A-9668-C4AC1EDE0019}"/>
              </a:ext>
            </a:extLst>
          </p:cNvPr>
          <p:cNvPicPr>
            <a:picLocks noGrp="1" noChangeAspect="1"/>
          </p:cNvPicPr>
          <p:nvPr>
            <p:ph sz="quarter" idx="12"/>
          </p:nvPr>
        </p:nvPicPr>
        <p:blipFill>
          <a:blip r:embed="rId3"/>
          <a:stretch>
            <a:fillRect/>
          </a:stretch>
        </p:blipFill>
        <p:spPr>
          <a:xfrm>
            <a:off x="3454400" y="1690688"/>
            <a:ext cx="5283200" cy="4034315"/>
          </a:xfrm>
          <a:prstGeom prst="rect">
            <a:avLst/>
          </a:prstGeom>
          <a:ln>
            <a:noFill/>
          </a:ln>
          <a:effectLst>
            <a:outerShdw blurRad="190500" algn="tl" rotWithShape="0">
              <a:srgbClr val="000000">
                <a:alpha val="70000"/>
              </a:srgbClr>
            </a:outerShdw>
          </a:effectLst>
        </p:spPr>
      </p:pic>
      <p:sp>
        <p:nvSpPr>
          <p:cNvPr id="14" name="Line Callout 1 23">
            <a:extLst>
              <a:ext uri="{FF2B5EF4-FFF2-40B4-BE49-F238E27FC236}">
                <a16:creationId xmlns:a16="http://schemas.microsoft.com/office/drawing/2014/main" id="{6F6CC505-4D7D-49BF-B809-837D3AECE155}"/>
              </a:ext>
            </a:extLst>
          </p:cNvPr>
          <p:cNvSpPr/>
          <p:nvPr/>
        </p:nvSpPr>
        <p:spPr bwMode="auto">
          <a:xfrm>
            <a:off x="10285207" y="4256779"/>
            <a:ext cx="1440613" cy="490989"/>
          </a:xfrm>
          <a:prstGeom prst="borderCallout1">
            <a:avLst>
              <a:gd name="adj1" fmla="val 55192"/>
              <a:gd name="adj2" fmla="val 569"/>
              <a:gd name="adj3" fmla="val 114501"/>
              <a:gd name="adj4" fmla="val -111668"/>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Indicate what packaging performance validation testing was done</a:t>
            </a:r>
            <a:endParaRPr lang="en-US" sz="825" dirty="0"/>
          </a:p>
        </p:txBody>
      </p:sp>
      <p:grpSp>
        <p:nvGrpSpPr>
          <p:cNvPr id="15" name="Group 14">
            <a:extLst>
              <a:ext uri="{FF2B5EF4-FFF2-40B4-BE49-F238E27FC236}">
                <a16:creationId xmlns:a16="http://schemas.microsoft.com/office/drawing/2014/main" id="{AD6D790B-63F4-4089-9FE1-5D69CE0D6C9C}"/>
              </a:ext>
            </a:extLst>
          </p:cNvPr>
          <p:cNvGrpSpPr/>
          <p:nvPr/>
        </p:nvGrpSpPr>
        <p:grpSpPr>
          <a:xfrm>
            <a:off x="8703227" y="4949271"/>
            <a:ext cx="2503761" cy="1067339"/>
            <a:chOff x="9108621" y="4553174"/>
            <a:chExt cx="2275240" cy="1067339"/>
          </a:xfrm>
        </p:grpSpPr>
        <p:sp>
          <p:nvSpPr>
            <p:cNvPr id="16" name="Line Callout 1 24">
              <a:extLst>
                <a:ext uri="{FF2B5EF4-FFF2-40B4-BE49-F238E27FC236}">
                  <a16:creationId xmlns:a16="http://schemas.microsoft.com/office/drawing/2014/main" id="{8725FEC6-67B2-4770-9892-F784A71D1CCF}"/>
                </a:ext>
              </a:extLst>
            </p:cNvPr>
            <p:cNvSpPr/>
            <p:nvPr/>
          </p:nvSpPr>
          <p:spPr bwMode="auto">
            <a:xfrm>
              <a:off x="9778107" y="4553174"/>
              <a:ext cx="1605754" cy="1067339"/>
            </a:xfrm>
            <a:prstGeom prst="borderCallout1">
              <a:avLst>
                <a:gd name="adj1" fmla="val 47126"/>
                <a:gd name="adj2" fmla="val 56"/>
                <a:gd name="adj3" fmla="val 25039"/>
                <a:gd name="adj4" fmla="val -41179"/>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Supplier is required to confirm if their packaging complies with the Cummins </a:t>
              </a:r>
              <a:r>
                <a:rPr lang="en-US" sz="900" i="1" dirty="0"/>
                <a:t>Global Packaging Standards </a:t>
              </a:r>
              <a:r>
                <a:rPr lang="en-US" sz="900" dirty="0"/>
                <a:t>Pallet Construction requirements and wood regulations. Check the appropriate boxes here</a:t>
              </a:r>
            </a:p>
          </p:txBody>
        </p:sp>
        <p:cxnSp>
          <p:nvCxnSpPr>
            <p:cNvPr id="17" name="Straight Connector 16">
              <a:extLst>
                <a:ext uri="{FF2B5EF4-FFF2-40B4-BE49-F238E27FC236}">
                  <a16:creationId xmlns:a16="http://schemas.microsoft.com/office/drawing/2014/main" id="{36BC7606-F91E-4BED-80F4-82E4EC2E3263}"/>
                </a:ext>
              </a:extLst>
            </p:cNvPr>
            <p:cNvCxnSpPr>
              <a:cxnSpLocks/>
              <a:stCxn id="16" idx="2"/>
            </p:cNvCxnSpPr>
            <p:nvPr/>
          </p:nvCxnSpPr>
          <p:spPr bwMode="auto">
            <a:xfrm flipH="1">
              <a:off x="9108621" y="5086844"/>
              <a:ext cx="669486" cy="171239"/>
            </a:xfrm>
            <a:prstGeom prst="line">
              <a:avLst/>
            </a:prstGeom>
            <a:solidFill>
              <a:srgbClr val="C0C0C0"/>
            </a:solidFill>
            <a:ln w="12700" cap="flat" cmpd="sng" algn="ctr">
              <a:solidFill>
                <a:schemeClr val="accent2"/>
              </a:solidFill>
              <a:prstDash val="solid"/>
              <a:round/>
              <a:headEnd type="none" w="med" len="med"/>
              <a:tailEnd type="none" w="med" len="med"/>
            </a:ln>
            <a:effectLst/>
          </p:spPr>
        </p:cxnSp>
      </p:grpSp>
      <p:sp>
        <p:nvSpPr>
          <p:cNvPr id="21" name="Line Callout 1 22">
            <a:extLst>
              <a:ext uri="{FF2B5EF4-FFF2-40B4-BE49-F238E27FC236}">
                <a16:creationId xmlns:a16="http://schemas.microsoft.com/office/drawing/2014/main" id="{9DCF5E15-E793-44B5-8E1D-60F1D12AF1B9}"/>
              </a:ext>
            </a:extLst>
          </p:cNvPr>
          <p:cNvSpPr/>
          <p:nvPr/>
        </p:nvSpPr>
        <p:spPr bwMode="auto">
          <a:xfrm>
            <a:off x="9036613" y="2641948"/>
            <a:ext cx="1257300" cy="822393"/>
          </a:xfrm>
          <a:prstGeom prst="borderCallout1">
            <a:avLst>
              <a:gd name="adj1" fmla="val 177690"/>
              <a:gd name="adj2" fmla="val -29485"/>
              <a:gd name="adj3" fmla="val 99529"/>
              <a:gd name="adj4" fmla="val 34471"/>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Select from the appropriate drop downs based on the method of securement used</a:t>
            </a:r>
          </a:p>
        </p:txBody>
      </p:sp>
      <p:cxnSp>
        <p:nvCxnSpPr>
          <p:cNvPr id="7" name="Straight Connector 6">
            <a:extLst>
              <a:ext uri="{FF2B5EF4-FFF2-40B4-BE49-F238E27FC236}">
                <a16:creationId xmlns:a16="http://schemas.microsoft.com/office/drawing/2014/main" id="{5B78DD1F-2DD2-42E0-A3BE-932238E99030}"/>
              </a:ext>
            </a:extLst>
          </p:cNvPr>
          <p:cNvCxnSpPr/>
          <p:nvPr/>
        </p:nvCxnSpPr>
        <p:spPr>
          <a:xfrm flipH="1">
            <a:off x="8737600" y="3464341"/>
            <a:ext cx="702355" cy="79243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8B9E91E-2289-45E4-937D-D22A7C2EF1AE}"/>
              </a:ext>
            </a:extLst>
          </p:cNvPr>
          <p:cNvCxnSpPr/>
          <p:nvPr/>
        </p:nvCxnSpPr>
        <p:spPr>
          <a:xfrm flipH="1">
            <a:off x="8703225" y="3497301"/>
            <a:ext cx="736730" cy="955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Line Callout 1 6">
            <a:extLst>
              <a:ext uri="{FF2B5EF4-FFF2-40B4-BE49-F238E27FC236}">
                <a16:creationId xmlns:a16="http://schemas.microsoft.com/office/drawing/2014/main" id="{80EFF267-8B70-49FC-B1D3-B56B7FE560E7}"/>
              </a:ext>
            </a:extLst>
          </p:cNvPr>
          <p:cNvSpPr/>
          <p:nvPr/>
        </p:nvSpPr>
        <p:spPr bwMode="auto">
          <a:xfrm>
            <a:off x="1106677" y="3699536"/>
            <a:ext cx="1493765" cy="337598"/>
          </a:xfrm>
          <a:prstGeom prst="borderCallout1">
            <a:avLst>
              <a:gd name="adj1" fmla="val 51626"/>
              <a:gd name="adj2" fmla="val 99891"/>
              <a:gd name="adj3" fmla="val -23647"/>
              <a:gd name="adj4" fmla="val 158407"/>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Enter dimensions in mm in all dimension sections</a:t>
            </a:r>
          </a:p>
        </p:txBody>
      </p:sp>
      <p:sp>
        <p:nvSpPr>
          <p:cNvPr id="26" name="Line Callout 1 5">
            <a:extLst>
              <a:ext uri="{FF2B5EF4-FFF2-40B4-BE49-F238E27FC236}">
                <a16:creationId xmlns:a16="http://schemas.microsoft.com/office/drawing/2014/main" id="{847AE807-17E4-41D1-BBB0-A56B96825A65}"/>
              </a:ext>
            </a:extLst>
          </p:cNvPr>
          <p:cNvSpPr/>
          <p:nvPr/>
        </p:nvSpPr>
        <p:spPr bwMode="auto">
          <a:xfrm>
            <a:off x="1258280" y="1353090"/>
            <a:ext cx="1493765" cy="337598"/>
          </a:xfrm>
          <a:prstGeom prst="borderCallout1">
            <a:avLst>
              <a:gd name="adj1" fmla="val 52619"/>
              <a:gd name="adj2" fmla="val 99558"/>
              <a:gd name="adj3" fmla="val 225226"/>
              <a:gd name="adj4" fmla="val 311352"/>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Place jpeg photographs in the appropriate sections</a:t>
            </a:r>
          </a:p>
        </p:txBody>
      </p:sp>
      <p:cxnSp>
        <p:nvCxnSpPr>
          <p:cNvPr id="29" name="Straight Connector 28">
            <a:extLst>
              <a:ext uri="{FF2B5EF4-FFF2-40B4-BE49-F238E27FC236}">
                <a16:creationId xmlns:a16="http://schemas.microsoft.com/office/drawing/2014/main" id="{1CF79299-0D0D-47E1-8949-EDE1847002C8}"/>
              </a:ext>
            </a:extLst>
          </p:cNvPr>
          <p:cNvCxnSpPr>
            <a:stCxn id="26" idx="0"/>
          </p:cNvCxnSpPr>
          <p:nvPr/>
        </p:nvCxnSpPr>
        <p:spPr>
          <a:xfrm>
            <a:off x="2752045" y="1521889"/>
            <a:ext cx="1274671" cy="57535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3F79726-7144-4117-AF30-915875632FE3}"/>
              </a:ext>
            </a:extLst>
          </p:cNvPr>
          <p:cNvCxnSpPr>
            <a:stCxn id="26" idx="0"/>
          </p:cNvCxnSpPr>
          <p:nvPr/>
        </p:nvCxnSpPr>
        <p:spPr>
          <a:xfrm>
            <a:off x="2752045" y="1521889"/>
            <a:ext cx="3220916" cy="245291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1DB67BB-1345-409E-B8C0-E9B53C8DEDB1}"/>
              </a:ext>
            </a:extLst>
          </p:cNvPr>
          <p:cNvCxnSpPr>
            <a:stCxn id="26" idx="0"/>
          </p:cNvCxnSpPr>
          <p:nvPr/>
        </p:nvCxnSpPr>
        <p:spPr>
          <a:xfrm>
            <a:off x="2752045" y="1521889"/>
            <a:ext cx="2658854" cy="245291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1E5689F-4A34-4EEE-98EE-399049AA5E87}"/>
              </a:ext>
            </a:extLst>
          </p:cNvPr>
          <p:cNvCxnSpPr>
            <a:cxnSpLocks/>
            <a:stCxn id="25" idx="0"/>
          </p:cNvCxnSpPr>
          <p:nvPr/>
        </p:nvCxnSpPr>
        <p:spPr>
          <a:xfrm>
            <a:off x="2600442" y="3868335"/>
            <a:ext cx="922934" cy="161460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97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1" grpId="0" animBg="1"/>
      <p:bldP spid="21" grpId="1" animBg="1"/>
      <p:bldP spid="25" grpId="0" animBg="1"/>
      <p:bldP spid="25" grpId="1" animBg="1"/>
      <p:bldP spid="26" grpId="0" animBg="1"/>
      <p:bldP spid="2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90" y="0"/>
            <a:ext cx="12188825" cy="687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noFill/>
            </a:endParaRPr>
          </a:p>
        </p:txBody>
      </p:sp>
      <p:sp>
        <p:nvSpPr>
          <p:cNvPr id="6" name="TextBox 5"/>
          <p:cNvSpPr txBox="1"/>
          <p:nvPr/>
        </p:nvSpPr>
        <p:spPr>
          <a:xfrm>
            <a:off x="2433981" y="2921168"/>
            <a:ext cx="7285969" cy="1015663"/>
          </a:xfrm>
          <a:prstGeom prst="rect">
            <a:avLst/>
          </a:prstGeom>
          <a:noFill/>
        </p:spPr>
        <p:txBody>
          <a:bodyPr wrap="none" rtlCol="0">
            <a:spAutoFit/>
          </a:bodyPr>
          <a:lstStyle/>
          <a:p>
            <a:pPr algn="ctr" defTabSz="914172"/>
            <a:r>
              <a:rPr lang="en-US" sz="6000" b="1" spc="400" dirty="0">
                <a:solidFill>
                  <a:srgbClr val="FFFFFF"/>
                </a:solidFill>
                <a:ea typeface="Arial" charset="0"/>
                <a:cs typeface="Arial" charset="0"/>
              </a:rPr>
              <a:t>PDS </a:t>
            </a:r>
            <a:r>
              <a:rPr lang="en-US" sz="6000" b="1" spc="400" dirty="0">
                <a:solidFill>
                  <a:schemeClr val="accent2"/>
                </a:solidFill>
                <a:ea typeface="Arial" charset="0"/>
                <a:cs typeface="Arial" charset="0"/>
              </a:rPr>
              <a:t>Introduction</a:t>
            </a:r>
          </a:p>
        </p:txBody>
      </p:sp>
    </p:spTree>
    <p:extLst>
      <p:ext uri="{BB962C8B-B14F-4D97-AF65-F5344CB8AC3E}">
        <p14:creationId xmlns:p14="http://schemas.microsoft.com/office/powerpoint/2010/main" val="947858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PSDS Cummins Receiving Location, Preservation, AIAG Shipping Label </a:t>
            </a:r>
          </a:p>
        </p:txBody>
      </p:sp>
      <p:sp>
        <p:nvSpPr>
          <p:cNvPr id="9" name="Text Placeholder 8"/>
          <p:cNvSpPr>
            <a:spLocks noGrp="1"/>
          </p:cNvSpPr>
          <p:nvPr>
            <p:ph type="body" sz="quarter" idx="13"/>
          </p:nvPr>
        </p:nvSpPr>
        <p:spPr/>
        <p:txBody>
          <a:bodyPr/>
          <a:lstStyle/>
          <a:p>
            <a:endParaRPr lang="en-US"/>
          </a:p>
        </p:txBody>
      </p:sp>
      <p:pic>
        <p:nvPicPr>
          <p:cNvPr id="8" name="Picture 7">
            <a:extLst>
              <a:ext uri="{FF2B5EF4-FFF2-40B4-BE49-F238E27FC236}">
                <a16:creationId xmlns:a16="http://schemas.microsoft.com/office/drawing/2014/main" id="{2FBF3EAC-CF07-4D3B-B295-B5089AF27513}"/>
              </a:ext>
            </a:extLst>
          </p:cNvPr>
          <p:cNvPicPr>
            <a:picLocks noChangeAspect="1"/>
          </p:cNvPicPr>
          <p:nvPr/>
        </p:nvPicPr>
        <p:blipFill>
          <a:blip r:embed="rId3"/>
          <a:stretch>
            <a:fillRect/>
          </a:stretch>
        </p:blipFill>
        <p:spPr>
          <a:xfrm>
            <a:off x="2958711" y="2324152"/>
            <a:ext cx="6274578" cy="2479873"/>
          </a:xfrm>
          <a:prstGeom prst="rect">
            <a:avLst/>
          </a:prstGeom>
          <a:ln>
            <a:noFill/>
          </a:ln>
          <a:effectLst>
            <a:outerShdw blurRad="190500" algn="tl" rotWithShape="0">
              <a:srgbClr val="000000">
                <a:alpha val="70000"/>
              </a:srgbClr>
            </a:outerShdw>
          </a:effectLst>
        </p:spPr>
      </p:pic>
      <p:sp>
        <p:nvSpPr>
          <p:cNvPr id="10" name="Line Callout 1 5">
            <a:extLst>
              <a:ext uri="{FF2B5EF4-FFF2-40B4-BE49-F238E27FC236}">
                <a16:creationId xmlns:a16="http://schemas.microsoft.com/office/drawing/2014/main" id="{44138B8D-7D25-407E-8C07-4C5D408320ED}"/>
              </a:ext>
            </a:extLst>
          </p:cNvPr>
          <p:cNvSpPr/>
          <p:nvPr/>
        </p:nvSpPr>
        <p:spPr bwMode="auto">
          <a:xfrm>
            <a:off x="1590524" y="3076836"/>
            <a:ext cx="1916011" cy="352164"/>
          </a:xfrm>
          <a:prstGeom prst="borderCallout1">
            <a:avLst>
              <a:gd name="adj1" fmla="val 45528"/>
              <a:gd name="adj2" fmla="val 100198"/>
              <a:gd name="adj3" fmla="val -122145"/>
              <a:gd name="adj4" fmla="val 131687"/>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a:r>
              <a:rPr lang="en-US" sz="900" dirty="0"/>
              <a:t>Select the Cummins receiving plant location from the dropdown</a:t>
            </a:r>
          </a:p>
        </p:txBody>
      </p:sp>
      <p:sp>
        <p:nvSpPr>
          <p:cNvPr id="11" name="Line Callout 1 6">
            <a:extLst>
              <a:ext uri="{FF2B5EF4-FFF2-40B4-BE49-F238E27FC236}">
                <a16:creationId xmlns:a16="http://schemas.microsoft.com/office/drawing/2014/main" id="{3AB4467C-BF11-4868-8A89-0D2577EB73DC}"/>
              </a:ext>
            </a:extLst>
          </p:cNvPr>
          <p:cNvSpPr/>
          <p:nvPr/>
        </p:nvSpPr>
        <p:spPr bwMode="auto">
          <a:xfrm>
            <a:off x="9449311" y="1900488"/>
            <a:ext cx="1217543" cy="571500"/>
          </a:xfrm>
          <a:prstGeom prst="borderCallout1">
            <a:avLst>
              <a:gd name="adj1" fmla="val 97907"/>
              <a:gd name="adj2" fmla="val 41914"/>
              <a:gd name="adj3" fmla="val 193956"/>
              <a:gd name="adj4" fmla="val -34048"/>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Place a jpeg photo of the AIAG Bar Code Shipping Label here</a:t>
            </a:r>
          </a:p>
        </p:txBody>
      </p:sp>
      <p:sp>
        <p:nvSpPr>
          <p:cNvPr id="12" name="Line Callout 1 9">
            <a:extLst>
              <a:ext uri="{FF2B5EF4-FFF2-40B4-BE49-F238E27FC236}">
                <a16:creationId xmlns:a16="http://schemas.microsoft.com/office/drawing/2014/main" id="{134935A9-DD6F-4379-AB0F-05C2428FA6CB}"/>
              </a:ext>
            </a:extLst>
          </p:cNvPr>
          <p:cNvSpPr/>
          <p:nvPr/>
        </p:nvSpPr>
        <p:spPr bwMode="auto">
          <a:xfrm>
            <a:off x="6920917" y="5365309"/>
            <a:ext cx="2459737" cy="909656"/>
          </a:xfrm>
          <a:prstGeom prst="borderCallout1">
            <a:avLst>
              <a:gd name="adj1" fmla="val 674"/>
              <a:gd name="adj2" fmla="val 48907"/>
              <a:gd name="adj3" fmla="val -73618"/>
              <a:gd name="adj4" fmla="val 76716"/>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b="1" dirty="0"/>
              <a:t>NOTE</a:t>
            </a:r>
            <a:r>
              <a:rPr lang="en-US" sz="900" dirty="0"/>
              <a:t>: The approval of this PDS Form does not negate the responsibility of the Supplier for the performance of this packaging.  Only that Cummins approves that you have met the applicable Packaging Standards and plant specific requirements</a:t>
            </a:r>
          </a:p>
        </p:txBody>
      </p:sp>
      <p:sp>
        <p:nvSpPr>
          <p:cNvPr id="13" name="Line Callout 1 5">
            <a:extLst>
              <a:ext uri="{FF2B5EF4-FFF2-40B4-BE49-F238E27FC236}">
                <a16:creationId xmlns:a16="http://schemas.microsoft.com/office/drawing/2014/main" id="{29ED6389-E1D6-4F3B-BCA0-94C279A0DE92}"/>
              </a:ext>
            </a:extLst>
          </p:cNvPr>
          <p:cNvSpPr/>
          <p:nvPr/>
        </p:nvSpPr>
        <p:spPr bwMode="auto">
          <a:xfrm>
            <a:off x="590219" y="4431064"/>
            <a:ext cx="2245307" cy="553602"/>
          </a:xfrm>
          <a:prstGeom prst="borderCallout1">
            <a:avLst>
              <a:gd name="adj1" fmla="val 45528"/>
              <a:gd name="adj2" fmla="val 100198"/>
              <a:gd name="adj3" fmla="val -78558"/>
              <a:gd name="adj4" fmla="val 125805"/>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a:r>
              <a:rPr lang="en-US" sz="900" dirty="0"/>
              <a:t>Select the Cummins Packaging Standard and number of months preservation met by the PDS packaging system</a:t>
            </a:r>
          </a:p>
        </p:txBody>
      </p:sp>
    </p:spTree>
    <p:extLst>
      <p:ext uri="{BB962C8B-B14F-4D97-AF65-F5344CB8AC3E}">
        <p14:creationId xmlns:p14="http://schemas.microsoft.com/office/powerpoint/2010/main" val="4075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Packaging Cost Data Sheet</a:t>
            </a:r>
          </a:p>
        </p:txBody>
      </p:sp>
      <p:sp>
        <p:nvSpPr>
          <p:cNvPr id="7" name="Content Placeholder 6"/>
          <p:cNvSpPr>
            <a:spLocks noGrp="1"/>
          </p:cNvSpPr>
          <p:nvPr>
            <p:ph sz="quarter" idx="12"/>
          </p:nvPr>
        </p:nvSpPr>
        <p:spPr>
          <a:xfrm>
            <a:off x="609599" y="1901825"/>
            <a:ext cx="6961869" cy="4425950"/>
          </a:xfrm>
        </p:spPr>
        <p:txBody>
          <a:bodyPr/>
          <a:lstStyle/>
          <a:p>
            <a:r>
              <a:rPr lang="en-US" dirty="0"/>
              <a:t>The PCDS acts as the packaging bill of material</a:t>
            </a:r>
          </a:p>
          <a:p>
            <a:r>
              <a:rPr lang="en-US" dirty="0"/>
              <a:t>Suppliers must list all materials they plan to use in their packaging systems within the PCDS tab. </a:t>
            </a:r>
          </a:p>
          <a:p>
            <a:pPr lvl="1"/>
            <a:r>
              <a:rPr lang="en-US" dirty="0"/>
              <a:t>Packaging component materials </a:t>
            </a:r>
          </a:p>
          <a:p>
            <a:pPr lvl="1"/>
            <a:r>
              <a:rPr lang="en-US" dirty="0"/>
              <a:t>Quantities used</a:t>
            </a:r>
          </a:p>
          <a:p>
            <a:pPr lvl="1"/>
            <a:r>
              <a:rPr lang="en-US" dirty="0"/>
              <a:t>Per piece weights and costs </a:t>
            </a:r>
          </a:p>
          <a:p>
            <a:endParaRPr lang="en-US" dirty="0"/>
          </a:p>
          <a:p>
            <a:r>
              <a:rPr lang="en-US" dirty="0"/>
              <a:t>If a supplier is claiming their part meets part preservation requirements, they </a:t>
            </a:r>
            <a:r>
              <a:rPr lang="en-US" b="1" dirty="0"/>
              <a:t>must prove </a:t>
            </a:r>
            <a:r>
              <a:rPr lang="en-US" dirty="0"/>
              <a:t>this by listing any active packaging components deployed (VCI, desiccant). </a:t>
            </a:r>
          </a:p>
          <a:p>
            <a:endParaRPr lang="en-US" dirty="0"/>
          </a:p>
          <a:p>
            <a:r>
              <a:rPr lang="en-US" dirty="0"/>
              <a:t>Only itemized packaging material costs for expendable packaging material should be entered into the PCDS </a:t>
            </a:r>
          </a:p>
        </p:txBody>
      </p:sp>
      <p:sp>
        <p:nvSpPr>
          <p:cNvPr id="9" name="Text Placeholder 8"/>
          <p:cNvSpPr>
            <a:spLocks noGrp="1"/>
          </p:cNvSpPr>
          <p:nvPr>
            <p:ph type="body" sz="quarter" idx="13"/>
          </p:nvPr>
        </p:nvSpPr>
        <p:spPr/>
        <p:txBody>
          <a:bodyPr/>
          <a:lstStyle/>
          <a:p>
            <a:endParaRPr lang="en-US"/>
          </a:p>
        </p:txBody>
      </p:sp>
      <p:pic>
        <p:nvPicPr>
          <p:cNvPr id="12" name="Content Placeholder 10">
            <a:extLst>
              <a:ext uri="{FF2B5EF4-FFF2-40B4-BE49-F238E27FC236}">
                <a16:creationId xmlns:a16="http://schemas.microsoft.com/office/drawing/2014/main" id="{8D0950B4-907E-47EC-BED6-9D462DF81899}"/>
              </a:ext>
            </a:extLst>
          </p:cNvPr>
          <p:cNvPicPr>
            <a:picLocks noChangeAspect="1"/>
          </p:cNvPicPr>
          <p:nvPr/>
        </p:nvPicPr>
        <p:blipFill>
          <a:blip r:embed="rId3"/>
          <a:stretch>
            <a:fillRect/>
          </a:stretch>
        </p:blipFill>
        <p:spPr>
          <a:xfrm>
            <a:off x="7879365" y="1202551"/>
            <a:ext cx="3618369" cy="51252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58049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PCDS Component &amp; Supplier Information</a:t>
            </a:r>
          </a:p>
        </p:txBody>
      </p:sp>
      <p:sp>
        <p:nvSpPr>
          <p:cNvPr id="9" name="Text Placeholder 8"/>
          <p:cNvSpPr>
            <a:spLocks noGrp="1"/>
          </p:cNvSpPr>
          <p:nvPr>
            <p:ph type="body" sz="quarter" idx="13"/>
          </p:nvPr>
        </p:nvSpPr>
        <p:spPr/>
        <p:txBody>
          <a:bodyPr/>
          <a:lstStyle/>
          <a:p>
            <a:endParaRPr lang="en-US"/>
          </a:p>
        </p:txBody>
      </p:sp>
      <p:pic>
        <p:nvPicPr>
          <p:cNvPr id="2" name="Picture 1">
            <a:extLst>
              <a:ext uri="{FF2B5EF4-FFF2-40B4-BE49-F238E27FC236}">
                <a16:creationId xmlns:a16="http://schemas.microsoft.com/office/drawing/2014/main" id="{F1A3F85C-13D0-465F-9682-30029B6C9D6B}"/>
              </a:ext>
            </a:extLst>
          </p:cNvPr>
          <p:cNvPicPr>
            <a:picLocks noChangeAspect="1"/>
          </p:cNvPicPr>
          <p:nvPr/>
        </p:nvPicPr>
        <p:blipFill>
          <a:blip r:embed="rId3"/>
          <a:stretch>
            <a:fillRect/>
          </a:stretch>
        </p:blipFill>
        <p:spPr>
          <a:xfrm>
            <a:off x="2499810" y="2157235"/>
            <a:ext cx="7192379" cy="2543530"/>
          </a:xfrm>
          <a:prstGeom prst="rect">
            <a:avLst/>
          </a:prstGeom>
          <a:ln>
            <a:noFill/>
          </a:ln>
          <a:effectLst>
            <a:outerShdw blurRad="190500" algn="tl" rotWithShape="0">
              <a:srgbClr val="000000">
                <a:alpha val="70000"/>
              </a:srgbClr>
            </a:outerShdw>
          </a:effectLst>
        </p:spPr>
      </p:pic>
      <p:sp>
        <p:nvSpPr>
          <p:cNvPr id="8" name="Line Callout 1 15">
            <a:extLst>
              <a:ext uri="{FF2B5EF4-FFF2-40B4-BE49-F238E27FC236}">
                <a16:creationId xmlns:a16="http://schemas.microsoft.com/office/drawing/2014/main" id="{2D63F6FD-A2B1-4BFE-8AF2-046E77CDE21C}"/>
              </a:ext>
            </a:extLst>
          </p:cNvPr>
          <p:cNvSpPr/>
          <p:nvPr/>
        </p:nvSpPr>
        <p:spPr bwMode="auto">
          <a:xfrm>
            <a:off x="2004969" y="1963024"/>
            <a:ext cx="1618793" cy="668962"/>
          </a:xfrm>
          <a:prstGeom prst="borderCallout1">
            <a:avLst>
              <a:gd name="adj1" fmla="val 100415"/>
              <a:gd name="adj2" fmla="val 48332"/>
              <a:gd name="adj3" fmla="val 172164"/>
              <a:gd name="adj4" fmla="val 113224"/>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900" dirty="0"/>
              <a:t>All the </a:t>
            </a:r>
            <a:r>
              <a:rPr lang="en-US" sz="900" b="1" dirty="0">
                <a:highlight>
                  <a:srgbClr val="00FFFF"/>
                </a:highlight>
              </a:rPr>
              <a:t>blue</a:t>
            </a:r>
            <a:r>
              <a:rPr lang="en-US" sz="900" dirty="0"/>
              <a:t> fields will autofill from the input of the PDS form.  No need to enter redundant data points</a:t>
            </a:r>
          </a:p>
        </p:txBody>
      </p:sp>
    </p:spTree>
    <p:extLst>
      <p:ext uri="{BB962C8B-B14F-4D97-AF65-F5344CB8AC3E}">
        <p14:creationId xmlns:p14="http://schemas.microsoft.com/office/powerpoint/2010/main" val="416965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C17D-FDB4-4D55-8C86-6A712C587D8B}"/>
              </a:ext>
            </a:extLst>
          </p:cNvPr>
          <p:cNvSpPr>
            <a:spLocks noGrp="1"/>
          </p:cNvSpPr>
          <p:nvPr>
            <p:ph type="title"/>
          </p:nvPr>
        </p:nvSpPr>
        <p:spPr/>
        <p:txBody>
          <a:bodyPr/>
          <a:lstStyle/>
          <a:p>
            <a:r>
              <a:rPr lang="en-US" dirty="0"/>
              <a:t>PCDS Primary Container Information</a:t>
            </a:r>
          </a:p>
        </p:txBody>
      </p:sp>
      <p:sp>
        <p:nvSpPr>
          <p:cNvPr id="5" name="Text Placeholder 4">
            <a:extLst>
              <a:ext uri="{FF2B5EF4-FFF2-40B4-BE49-F238E27FC236}">
                <a16:creationId xmlns:a16="http://schemas.microsoft.com/office/drawing/2014/main" id="{3777060B-FF73-4987-A9EF-D5D1FD680BAE}"/>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C84E45B3-4208-4B32-A335-7551EBBEE3C9}"/>
              </a:ext>
            </a:extLst>
          </p:cNvPr>
          <p:cNvPicPr>
            <a:picLocks noChangeAspect="1"/>
          </p:cNvPicPr>
          <p:nvPr/>
        </p:nvPicPr>
        <p:blipFill>
          <a:blip r:embed="rId2"/>
          <a:stretch>
            <a:fillRect/>
          </a:stretch>
        </p:blipFill>
        <p:spPr>
          <a:xfrm>
            <a:off x="737028" y="1690688"/>
            <a:ext cx="5316639" cy="1093045"/>
          </a:xfrm>
          <a:prstGeom prst="rect">
            <a:avLst/>
          </a:prstGeom>
          <a:effectLst>
            <a:glow rad="63500">
              <a:srgbClr val="5F5F5F">
                <a:satMod val="175000"/>
                <a:alpha val="40000"/>
              </a:srgbClr>
            </a:glow>
          </a:effectLst>
        </p:spPr>
      </p:pic>
      <p:sp>
        <p:nvSpPr>
          <p:cNvPr id="8" name="Line Callout 1 5">
            <a:extLst>
              <a:ext uri="{FF2B5EF4-FFF2-40B4-BE49-F238E27FC236}">
                <a16:creationId xmlns:a16="http://schemas.microsoft.com/office/drawing/2014/main" id="{2E393308-0F39-45C1-961D-3FBA8DBCEC05}"/>
              </a:ext>
            </a:extLst>
          </p:cNvPr>
          <p:cNvSpPr/>
          <p:nvPr/>
        </p:nvSpPr>
        <p:spPr bwMode="auto">
          <a:xfrm>
            <a:off x="203867" y="1178083"/>
            <a:ext cx="1235654" cy="563446"/>
          </a:xfrm>
          <a:prstGeom prst="borderCallout1">
            <a:avLst>
              <a:gd name="adj1" fmla="val 99058"/>
              <a:gd name="adj2" fmla="val 50311"/>
              <a:gd name="adj3" fmla="val 157440"/>
              <a:gd name="adj4" fmla="val 146691"/>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Use the drop down menu in this cell to select the specific container style                                                                                                                     </a:t>
            </a:r>
          </a:p>
        </p:txBody>
      </p:sp>
      <p:sp>
        <p:nvSpPr>
          <p:cNvPr id="9" name="Line Callout 1 36">
            <a:extLst>
              <a:ext uri="{FF2B5EF4-FFF2-40B4-BE49-F238E27FC236}">
                <a16:creationId xmlns:a16="http://schemas.microsoft.com/office/drawing/2014/main" id="{1B72C086-36B1-4A7D-A9DF-1F01F9D8D13D}"/>
              </a:ext>
            </a:extLst>
          </p:cNvPr>
          <p:cNvSpPr/>
          <p:nvPr/>
        </p:nvSpPr>
        <p:spPr bwMode="auto">
          <a:xfrm>
            <a:off x="3931170" y="1314705"/>
            <a:ext cx="1330320" cy="332840"/>
          </a:xfrm>
          <a:prstGeom prst="borderCallout1">
            <a:avLst>
              <a:gd name="adj1" fmla="val 101482"/>
              <a:gd name="adj2" fmla="val 48286"/>
              <a:gd name="adj3" fmla="val 275646"/>
              <a:gd name="adj4" fmla="val 110012"/>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Manually enter the empty container weight here                                                                                                                   .</a:t>
            </a:r>
          </a:p>
        </p:txBody>
      </p:sp>
      <p:sp>
        <p:nvSpPr>
          <p:cNvPr id="10" name="Line Callout 1 39">
            <a:extLst>
              <a:ext uri="{FF2B5EF4-FFF2-40B4-BE49-F238E27FC236}">
                <a16:creationId xmlns:a16="http://schemas.microsoft.com/office/drawing/2014/main" id="{89E29ABB-C3D7-4D35-87C4-BEB273C5C19F}"/>
              </a:ext>
            </a:extLst>
          </p:cNvPr>
          <p:cNvSpPr/>
          <p:nvPr/>
        </p:nvSpPr>
        <p:spPr bwMode="auto">
          <a:xfrm>
            <a:off x="5810620" y="1115140"/>
            <a:ext cx="1119892" cy="454020"/>
          </a:xfrm>
          <a:prstGeom prst="borderCallout1">
            <a:avLst>
              <a:gd name="adj1" fmla="val 335711"/>
              <a:gd name="adj2" fmla="val 545"/>
              <a:gd name="adj3" fmla="val 100942"/>
              <a:gd name="adj4" fmla="val 41066"/>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Manually enter the cost per primary container here                                                                                                                   </a:t>
            </a:r>
          </a:p>
        </p:txBody>
      </p:sp>
      <p:pic>
        <p:nvPicPr>
          <p:cNvPr id="12" name="Picture 11">
            <a:extLst>
              <a:ext uri="{FF2B5EF4-FFF2-40B4-BE49-F238E27FC236}">
                <a16:creationId xmlns:a16="http://schemas.microsoft.com/office/drawing/2014/main" id="{D6F4F09F-F90D-48BF-8CB2-775E28825164}"/>
              </a:ext>
            </a:extLst>
          </p:cNvPr>
          <p:cNvPicPr>
            <a:picLocks noChangeAspect="1"/>
          </p:cNvPicPr>
          <p:nvPr/>
        </p:nvPicPr>
        <p:blipFill>
          <a:blip r:embed="rId3"/>
          <a:stretch>
            <a:fillRect/>
          </a:stretch>
        </p:blipFill>
        <p:spPr>
          <a:xfrm>
            <a:off x="737029" y="3504699"/>
            <a:ext cx="5316638" cy="1520505"/>
          </a:xfrm>
          <a:prstGeom prst="rect">
            <a:avLst/>
          </a:prstGeom>
          <a:effectLst>
            <a:glow rad="63500">
              <a:srgbClr val="5F5F5F">
                <a:satMod val="175000"/>
                <a:alpha val="40000"/>
              </a:srgbClr>
            </a:glow>
          </a:effectLst>
        </p:spPr>
      </p:pic>
      <p:sp>
        <p:nvSpPr>
          <p:cNvPr id="13" name="Line Callout 1 18">
            <a:extLst>
              <a:ext uri="{FF2B5EF4-FFF2-40B4-BE49-F238E27FC236}">
                <a16:creationId xmlns:a16="http://schemas.microsoft.com/office/drawing/2014/main" id="{74F27D08-B43B-49FB-9242-FF53E14526ED}"/>
              </a:ext>
            </a:extLst>
          </p:cNvPr>
          <p:cNvSpPr/>
          <p:nvPr/>
        </p:nvSpPr>
        <p:spPr bwMode="auto">
          <a:xfrm>
            <a:off x="203868" y="3100024"/>
            <a:ext cx="2381535" cy="350857"/>
          </a:xfrm>
          <a:prstGeom prst="borderCallout1">
            <a:avLst>
              <a:gd name="adj1" fmla="val 101211"/>
              <a:gd name="adj2" fmla="val 50341"/>
              <a:gd name="adj3" fmla="val 266163"/>
              <a:gd name="adj4" fmla="val 61777"/>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Manually enter </a:t>
            </a:r>
            <a:r>
              <a:rPr lang="en-US" sz="825" b="1" dirty="0"/>
              <a:t>OTHER</a:t>
            </a:r>
            <a:r>
              <a:rPr lang="en-US" sz="825" dirty="0"/>
              <a:t> container style not listed in the drop down menu for container style                                                                                                                     .</a:t>
            </a:r>
          </a:p>
        </p:txBody>
      </p:sp>
      <p:sp>
        <p:nvSpPr>
          <p:cNvPr id="14" name="Line Callout 1 10">
            <a:extLst>
              <a:ext uri="{FF2B5EF4-FFF2-40B4-BE49-F238E27FC236}">
                <a16:creationId xmlns:a16="http://schemas.microsoft.com/office/drawing/2014/main" id="{EC111A91-751C-45E3-9098-6D4CC161926A}"/>
              </a:ext>
            </a:extLst>
          </p:cNvPr>
          <p:cNvSpPr/>
          <p:nvPr/>
        </p:nvSpPr>
        <p:spPr bwMode="auto">
          <a:xfrm>
            <a:off x="3182383" y="3100024"/>
            <a:ext cx="2079108" cy="312033"/>
          </a:xfrm>
          <a:prstGeom prst="borderCallout1">
            <a:avLst>
              <a:gd name="adj1" fmla="val 97907"/>
              <a:gd name="adj2" fmla="val 49580"/>
              <a:gd name="adj3" fmla="val 367358"/>
              <a:gd name="adj4" fmla="val -2172"/>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Use these drop down menus in this cell to select the specific container material                                                                                                                     .</a:t>
            </a:r>
          </a:p>
        </p:txBody>
      </p:sp>
      <p:pic>
        <p:nvPicPr>
          <p:cNvPr id="16" name="Picture 15">
            <a:extLst>
              <a:ext uri="{FF2B5EF4-FFF2-40B4-BE49-F238E27FC236}">
                <a16:creationId xmlns:a16="http://schemas.microsoft.com/office/drawing/2014/main" id="{58EF6BDD-9B6D-437E-ABCE-5E179F495A8C}"/>
              </a:ext>
            </a:extLst>
          </p:cNvPr>
          <p:cNvPicPr>
            <a:picLocks noChangeAspect="1"/>
          </p:cNvPicPr>
          <p:nvPr/>
        </p:nvPicPr>
        <p:blipFill>
          <a:blip r:embed="rId4"/>
          <a:stretch>
            <a:fillRect/>
          </a:stretch>
        </p:blipFill>
        <p:spPr>
          <a:xfrm>
            <a:off x="6370088" y="1690688"/>
            <a:ext cx="5319631" cy="1409336"/>
          </a:xfrm>
          <a:prstGeom prst="rect">
            <a:avLst/>
          </a:prstGeom>
          <a:effectLst>
            <a:glow rad="63500">
              <a:srgbClr val="5F5F5F">
                <a:satMod val="175000"/>
                <a:alpha val="40000"/>
              </a:srgbClr>
            </a:glow>
          </a:effectLst>
        </p:spPr>
      </p:pic>
      <p:sp>
        <p:nvSpPr>
          <p:cNvPr id="17" name="Line Callout 1 17">
            <a:extLst>
              <a:ext uri="{FF2B5EF4-FFF2-40B4-BE49-F238E27FC236}">
                <a16:creationId xmlns:a16="http://schemas.microsoft.com/office/drawing/2014/main" id="{60DEF395-565B-48CC-8368-BAEB084BD196}"/>
              </a:ext>
            </a:extLst>
          </p:cNvPr>
          <p:cNvSpPr/>
          <p:nvPr/>
        </p:nvSpPr>
        <p:spPr bwMode="auto">
          <a:xfrm>
            <a:off x="7753139" y="1135036"/>
            <a:ext cx="1702868" cy="434124"/>
          </a:xfrm>
          <a:prstGeom prst="borderCallout1">
            <a:avLst>
              <a:gd name="adj1" fmla="val 98835"/>
              <a:gd name="adj2" fmla="val 48104"/>
              <a:gd name="adj3" fmla="val 316654"/>
              <a:gd name="adj4" fmla="val 122997"/>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Use these drop down menus in this cell to select the specific corrugated material type                                                                                                                     .</a:t>
            </a:r>
          </a:p>
        </p:txBody>
      </p:sp>
      <p:sp>
        <p:nvSpPr>
          <p:cNvPr id="18" name="TextBox 17">
            <a:extLst>
              <a:ext uri="{FF2B5EF4-FFF2-40B4-BE49-F238E27FC236}">
                <a16:creationId xmlns:a16="http://schemas.microsoft.com/office/drawing/2014/main" id="{178D3338-4381-41D9-9402-3A75479C48F7}"/>
              </a:ext>
            </a:extLst>
          </p:cNvPr>
          <p:cNvSpPr txBox="1"/>
          <p:nvPr/>
        </p:nvSpPr>
        <p:spPr>
          <a:xfrm>
            <a:off x="6370088" y="3427340"/>
            <a:ext cx="4286828" cy="1200329"/>
          </a:xfrm>
          <a:prstGeom prst="rect">
            <a:avLst/>
          </a:prstGeom>
          <a:noFill/>
        </p:spPr>
        <p:txBody>
          <a:bodyPr wrap="square" rtlCol="0">
            <a:spAutoFit/>
          </a:bodyPr>
          <a:lstStyle/>
          <a:p>
            <a:r>
              <a:rPr lang="en-US" b="1" dirty="0"/>
              <a:t>Burst/ECT</a:t>
            </a:r>
            <a:r>
              <a:rPr lang="en-US" dirty="0"/>
              <a:t>: Enter the performance specification for any corrugated fiberboard container. This specification is </a:t>
            </a:r>
            <a:r>
              <a:rPr lang="en-US" b="1" dirty="0">
                <a:solidFill>
                  <a:schemeClr val="accent2"/>
                </a:solidFill>
              </a:rPr>
              <a:t>always</a:t>
            </a:r>
            <a:r>
              <a:rPr lang="en-US" dirty="0"/>
              <a:t> listed on the box certificate. </a:t>
            </a:r>
          </a:p>
        </p:txBody>
      </p:sp>
      <p:pic>
        <p:nvPicPr>
          <p:cNvPr id="1026" name="Picture 2" descr="Do you still need a boxmaker's certificate on a box? - Packsize">
            <a:extLst>
              <a:ext uri="{FF2B5EF4-FFF2-40B4-BE49-F238E27FC236}">
                <a16:creationId xmlns:a16="http://schemas.microsoft.com/office/drawing/2014/main" id="{49405371-24CB-4010-8C05-525B91A874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696" t="5707" r="27048" b="3783"/>
          <a:stretch/>
        </p:blipFill>
        <p:spPr bwMode="auto">
          <a:xfrm>
            <a:off x="10425869" y="3400285"/>
            <a:ext cx="1263850" cy="125443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B3ECCBD-3C80-4D23-9636-8C3A75AB49B0}"/>
              </a:ext>
            </a:extLst>
          </p:cNvPr>
          <p:cNvSpPr txBox="1"/>
          <p:nvPr/>
        </p:nvSpPr>
        <p:spPr>
          <a:xfrm>
            <a:off x="6370088" y="4961031"/>
            <a:ext cx="4517254" cy="1477328"/>
          </a:xfrm>
          <a:prstGeom prst="rect">
            <a:avLst/>
          </a:prstGeom>
          <a:noFill/>
        </p:spPr>
        <p:txBody>
          <a:bodyPr wrap="square" rtlCol="0">
            <a:spAutoFit/>
          </a:bodyPr>
          <a:lstStyle/>
          <a:p>
            <a:r>
              <a:rPr lang="en-US" b="1" dirty="0"/>
              <a:t>Flute config</a:t>
            </a:r>
            <a:r>
              <a:rPr lang="en-US" dirty="0"/>
              <a:t>: Enter the flute configuration for any corrugated fiberboard container. </a:t>
            </a:r>
          </a:p>
          <a:p>
            <a:endParaRPr lang="en-US" dirty="0"/>
          </a:p>
          <a:p>
            <a:r>
              <a:rPr lang="en-US" dirty="0"/>
              <a:t>Example: “BC” could be listed for a double wall-5 layer container type.</a:t>
            </a:r>
          </a:p>
        </p:txBody>
      </p:sp>
      <p:pic>
        <p:nvPicPr>
          <p:cNvPr id="1028" name="Picture 4" descr="Packaging 101: The Corrugated Box">
            <a:extLst>
              <a:ext uri="{FF2B5EF4-FFF2-40B4-BE49-F238E27FC236}">
                <a16:creationId xmlns:a16="http://schemas.microsoft.com/office/drawing/2014/main" id="{C6774997-1A2A-4CF5-B054-FEA22BC3B0C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901" t="9850" r="15509"/>
          <a:stretch/>
        </p:blipFill>
        <p:spPr bwMode="auto">
          <a:xfrm>
            <a:off x="3524837" y="5117846"/>
            <a:ext cx="2845251" cy="162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2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P spid="13" grpId="1" animBg="1"/>
      <p:bldP spid="14" grpId="0" animBg="1"/>
      <p:bldP spid="14" grpId="1" animBg="1"/>
      <p:bldP spid="17" grpId="0" animBg="1"/>
      <p:bldP spid="1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4A19AF3-8787-4C96-969D-AC8B8EAD0A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019" y="2497472"/>
            <a:ext cx="3678374" cy="2219708"/>
          </a:xfrm>
          <a:prstGeom prst="rect">
            <a:avLst/>
          </a:prstGeom>
        </p:spPr>
      </p:pic>
      <p:pic>
        <p:nvPicPr>
          <p:cNvPr id="2" name="Picture 1">
            <a:extLst>
              <a:ext uri="{FF2B5EF4-FFF2-40B4-BE49-F238E27FC236}">
                <a16:creationId xmlns:a16="http://schemas.microsoft.com/office/drawing/2014/main" id="{844D1A4E-C419-4C9F-9D1F-047FC5E14752}"/>
              </a:ext>
            </a:extLst>
          </p:cNvPr>
          <p:cNvPicPr>
            <a:picLocks noChangeAspect="1"/>
          </p:cNvPicPr>
          <p:nvPr/>
        </p:nvPicPr>
        <p:blipFill>
          <a:blip r:embed="rId4"/>
          <a:stretch>
            <a:fillRect/>
          </a:stretch>
        </p:blipFill>
        <p:spPr>
          <a:xfrm>
            <a:off x="5668021" y="1808073"/>
            <a:ext cx="2844270" cy="2133203"/>
          </a:xfrm>
          <a:prstGeom prst="rect">
            <a:avLst/>
          </a:prstGeom>
        </p:spPr>
      </p:pic>
      <p:sp>
        <p:nvSpPr>
          <p:cNvPr id="4" name="Title 3"/>
          <p:cNvSpPr>
            <a:spLocks noGrp="1"/>
          </p:cNvSpPr>
          <p:nvPr>
            <p:ph type="title"/>
          </p:nvPr>
        </p:nvSpPr>
        <p:spPr/>
        <p:txBody>
          <a:bodyPr/>
          <a:lstStyle/>
          <a:p>
            <a:r>
              <a:rPr lang="en-US" dirty="0"/>
              <a:t>Primary Container Examples</a:t>
            </a:r>
          </a:p>
        </p:txBody>
      </p:sp>
      <p:sp>
        <p:nvSpPr>
          <p:cNvPr id="7" name="Content Placeholder 6"/>
          <p:cNvSpPr>
            <a:spLocks noGrp="1"/>
          </p:cNvSpPr>
          <p:nvPr>
            <p:ph sz="quarter" idx="12"/>
          </p:nvPr>
        </p:nvSpPr>
        <p:spPr>
          <a:xfrm>
            <a:off x="609600" y="1901825"/>
            <a:ext cx="5282670" cy="4425950"/>
          </a:xfrm>
        </p:spPr>
        <p:txBody>
          <a:bodyPr/>
          <a:lstStyle/>
          <a:p>
            <a:r>
              <a:rPr lang="en-US" dirty="0"/>
              <a:t>PRIMARY CONTAINER: The smallest unit of containerization of the packaged part.	</a:t>
            </a:r>
          </a:p>
          <a:p>
            <a:endParaRPr lang="en-US" dirty="0"/>
          </a:p>
        </p:txBody>
      </p:sp>
      <p:sp>
        <p:nvSpPr>
          <p:cNvPr id="9" name="Text Placeholder 8"/>
          <p:cNvSpPr>
            <a:spLocks noGrp="1"/>
          </p:cNvSpPr>
          <p:nvPr>
            <p:ph type="body" sz="quarter" idx="13"/>
          </p:nvPr>
        </p:nvSpPr>
        <p:spPr/>
        <p:txBody>
          <a:bodyPr/>
          <a:lstStyle/>
          <a:p>
            <a:endParaRPr lang="en-US"/>
          </a:p>
        </p:txBody>
      </p:sp>
      <p:pic>
        <p:nvPicPr>
          <p:cNvPr id="8" name="Picture 7">
            <a:extLst>
              <a:ext uri="{FF2B5EF4-FFF2-40B4-BE49-F238E27FC236}">
                <a16:creationId xmlns:a16="http://schemas.microsoft.com/office/drawing/2014/main" id="{AF33C3DB-08DB-491C-BB55-8388B9C26D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290" y="4466951"/>
            <a:ext cx="2844270" cy="2238752"/>
          </a:xfrm>
          <a:prstGeom prst="rect">
            <a:avLst/>
          </a:prstGeom>
        </p:spPr>
      </p:pic>
      <p:pic>
        <p:nvPicPr>
          <p:cNvPr id="11" name="Picture 10">
            <a:extLst>
              <a:ext uri="{FF2B5EF4-FFF2-40B4-BE49-F238E27FC236}">
                <a16:creationId xmlns:a16="http://schemas.microsoft.com/office/drawing/2014/main" id="{B20B184A-428E-4CA6-8068-35D8905AE6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2692" y="4582956"/>
            <a:ext cx="1896898" cy="1934835"/>
          </a:xfrm>
          <a:prstGeom prst="rect">
            <a:avLst/>
          </a:prstGeom>
        </p:spPr>
      </p:pic>
      <p:cxnSp>
        <p:nvCxnSpPr>
          <p:cNvPr id="3" name="Straight Arrow Connector 2">
            <a:extLst>
              <a:ext uri="{FF2B5EF4-FFF2-40B4-BE49-F238E27FC236}">
                <a16:creationId xmlns:a16="http://schemas.microsoft.com/office/drawing/2014/main" id="{FBC9EABB-3D81-4D56-878C-A77A71A4A77D}"/>
              </a:ext>
            </a:extLst>
          </p:cNvPr>
          <p:cNvCxnSpPr>
            <a:cxnSpLocks/>
            <a:stCxn id="14" idx="1"/>
          </p:cNvCxnSpPr>
          <p:nvPr/>
        </p:nvCxnSpPr>
        <p:spPr>
          <a:xfrm flipH="1">
            <a:off x="7295922" y="1604587"/>
            <a:ext cx="856890" cy="519928"/>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31CC477-DA43-4E29-B0B9-1E23976CBC25}"/>
              </a:ext>
            </a:extLst>
          </p:cNvPr>
          <p:cNvSpPr txBox="1"/>
          <p:nvPr/>
        </p:nvSpPr>
        <p:spPr>
          <a:xfrm>
            <a:off x="8152812" y="1342977"/>
            <a:ext cx="2192662" cy="523220"/>
          </a:xfrm>
          <a:prstGeom prst="rect">
            <a:avLst/>
          </a:prstGeom>
          <a:noFill/>
        </p:spPr>
        <p:txBody>
          <a:bodyPr wrap="square" rtlCol="0">
            <a:spAutoFit/>
          </a:bodyPr>
          <a:lstStyle/>
          <a:p>
            <a:r>
              <a:rPr lang="en-US" sz="1400" dirty="0"/>
              <a:t>Regular slotted carton (RSC) style</a:t>
            </a:r>
          </a:p>
        </p:txBody>
      </p:sp>
      <p:pic>
        <p:nvPicPr>
          <p:cNvPr id="4098" name="Picture 2" descr="Half Slotted Container Manufacturer from Mumbai">
            <a:extLst>
              <a:ext uri="{FF2B5EF4-FFF2-40B4-BE49-F238E27FC236}">
                <a16:creationId xmlns:a16="http://schemas.microsoft.com/office/drawing/2014/main" id="{F0A7821C-A7E2-4B8D-951D-495BA4310D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6639" y="3099130"/>
            <a:ext cx="2775144" cy="208135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67812BB1-AB25-47A7-B75C-B85E8B998131}"/>
              </a:ext>
            </a:extLst>
          </p:cNvPr>
          <p:cNvCxnSpPr>
            <a:cxnSpLocks/>
            <a:stCxn id="13" idx="1"/>
          </p:cNvCxnSpPr>
          <p:nvPr/>
        </p:nvCxnSpPr>
        <p:spPr>
          <a:xfrm flipH="1">
            <a:off x="9257322" y="2588763"/>
            <a:ext cx="607978" cy="759049"/>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69C0AB-A243-4D4F-90D3-C7F3C5A02179}"/>
              </a:ext>
            </a:extLst>
          </p:cNvPr>
          <p:cNvSpPr txBox="1"/>
          <p:nvPr/>
        </p:nvSpPr>
        <p:spPr>
          <a:xfrm>
            <a:off x="9865300" y="2327153"/>
            <a:ext cx="1778620" cy="523220"/>
          </a:xfrm>
          <a:prstGeom prst="rect">
            <a:avLst/>
          </a:prstGeom>
          <a:noFill/>
        </p:spPr>
        <p:txBody>
          <a:bodyPr wrap="square" rtlCol="0">
            <a:spAutoFit/>
          </a:bodyPr>
          <a:lstStyle/>
          <a:p>
            <a:r>
              <a:rPr lang="en-US" sz="1400" dirty="0"/>
              <a:t>Half slotted carton (HSC) style</a:t>
            </a:r>
          </a:p>
        </p:txBody>
      </p:sp>
      <p:pic>
        <p:nvPicPr>
          <p:cNvPr id="4102" name="Picture 6" descr="Single Wall Overlapping Flap Boxes | Davpack">
            <a:extLst>
              <a:ext uri="{FF2B5EF4-FFF2-40B4-BE49-F238E27FC236}">
                <a16:creationId xmlns:a16="http://schemas.microsoft.com/office/drawing/2014/main" id="{D84E0186-C428-41F5-A8C6-013D8F5E42B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587" t="13346" r="9978" b="14716"/>
          <a:stretch/>
        </p:blipFill>
        <p:spPr bwMode="auto">
          <a:xfrm>
            <a:off x="6258993" y="4296436"/>
            <a:ext cx="2444232" cy="21860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A30569F-281C-450F-9ED0-372FA471C02D}"/>
              </a:ext>
            </a:extLst>
          </p:cNvPr>
          <p:cNvSpPr txBox="1"/>
          <p:nvPr/>
        </p:nvSpPr>
        <p:spPr>
          <a:xfrm>
            <a:off x="5083728" y="3911480"/>
            <a:ext cx="1644288" cy="523220"/>
          </a:xfrm>
          <a:prstGeom prst="rect">
            <a:avLst/>
          </a:prstGeom>
          <a:noFill/>
        </p:spPr>
        <p:txBody>
          <a:bodyPr wrap="square" rtlCol="0">
            <a:spAutoFit/>
          </a:bodyPr>
          <a:lstStyle/>
          <a:p>
            <a:r>
              <a:rPr lang="en-US" sz="1400" dirty="0"/>
              <a:t>Full overlap carton (FOL) style</a:t>
            </a:r>
          </a:p>
        </p:txBody>
      </p:sp>
      <p:cxnSp>
        <p:nvCxnSpPr>
          <p:cNvPr id="21" name="Straight Arrow Connector 20">
            <a:extLst>
              <a:ext uri="{FF2B5EF4-FFF2-40B4-BE49-F238E27FC236}">
                <a16:creationId xmlns:a16="http://schemas.microsoft.com/office/drawing/2014/main" id="{D4A42954-F2F1-43A8-975B-754C4026881A}"/>
              </a:ext>
            </a:extLst>
          </p:cNvPr>
          <p:cNvCxnSpPr>
            <a:cxnSpLocks/>
            <a:stCxn id="20" idx="3"/>
          </p:cNvCxnSpPr>
          <p:nvPr/>
        </p:nvCxnSpPr>
        <p:spPr>
          <a:xfrm>
            <a:off x="6728016" y="4173090"/>
            <a:ext cx="389957" cy="293861"/>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674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EDF7E-DCDF-4DA0-9A8B-8775B5D2D023}"/>
              </a:ext>
            </a:extLst>
          </p:cNvPr>
          <p:cNvSpPr>
            <a:spLocks noGrp="1"/>
          </p:cNvSpPr>
          <p:nvPr>
            <p:ph type="title"/>
          </p:nvPr>
        </p:nvSpPr>
        <p:spPr/>
        <p:txBody>
          <a:bodyPr/>
          <a:lstStyle/>
          <a:p>
            <a:r>
              <a:rPr lang="en-US" dirty="0"/>
              <a:t>PCDS Internal Dunnage Information </a:t>
            </a:r>
          </a:p>
        </p:txBody>
      </p:sp>
      <p:sp>
        <p:nvSpPr>
          <p:cNvPr id="3" name="Content Placeholder 2">
            <a:extLst>
              <a:ext uri="{FF2B5EF4-FFF2-40B4-BE49-F238E27FC236}">
                <a16:creationId xmlns:a16="http://schemas.microsoft.com/office/drawing/2014/main" id="{4C3854CF-37DA-4CF8-A138-1A95BA66CE65}"/>
              </a:ext>
            </a:extLst>
          </p:cNvPr>
          <p:cNvSpPr>
            <a:spLocks noGrp="1"/>
          </p:cNvSpPr>
          <p:nvPr>
            <p:ph sz="quarter" idx="11"/>
          </p:nvPr>
        </p:nvSpPr>
        <p:spPr>
          <a:xfrm>
            <a:off x="6215062" y="1901825"/>
            <a:ext cx="5588247" cy="4425950"/>
          </a:xfrm>
        </p:spPr>
        <p:txBody>
          <a:bodyPr/>
          <a:lstStyle/>
          <a:p>
            <a:r>
              <a:rPr lang="en-US" dirty="0">
                <a:highlight>
                  <a:srgbClr val="00FFFF"/>
                </a:highlight>
              </a:rPr>
              <a:t>Kilograms per Container</a:t>
            </a:r>
            <a:r>
              <a:rPr lang="en-US" dirty="0"/>
              <a:t> auto-calculates the total dunnage weight per line item in the packaging system</a:t>
            </a:r>
          </a:p>
          <a:p>
            <a:r>
              <a:rPr lang="en-US" dirty="0">
                <a:highlight>
                  <a:srgbClr val="00FF00"/>
                </a:highlight>
              </a:rPr>
              <a:t>Cost per Container</a:t>
            </a:r>
            <a:r>
              <a:rPr lang="en-US" dirty="0"/>
              <a:t> auto-calculates the total dunnage cost per line item in the packaging system</a:t>
            </a:r>
          </a:p>
          <a:p>
            <a:endParaRPr lang="en-US" dirty="0"/>
          </a:p>
          <a:p>
            <a:r>
              <a:rPr lang="en-US" dirty="0"/>
              <a:t>Internal dunnage items will be repeated for the number of containers in the unit load. </a:t>
            </a:r>
          </a:p>
          <a:p>
            <a:pPr lvl="1"/>
            <a:r>
              <a:rPr lang="en-US" b="1" dirty="0"/>
              <a:t>Therefore</a:t>
            </a:r>
            <a:r>
              <a:rPr lang="en-US" dirty="0"/>
              <a:t>, any corrugated liners or plastic film liner bags used for the </a:t>
            </a:r>
            <a:r>
              <a:rPr lang="en-US" b="1" dirty="0"/>
              <a:t>entire</a:t>
            </a:r>
            <a:r>
              <a:rPr lang="en-US" dirty="0"/>
              <a:t> </a:t>
            </a:r>
            <a:r>
              <a:rPr lang="en-US" b="1" dirty="0"/>
              <a:t>unit load</a:t>
            </a:r>
            <a:r>
              <a:rPr lang="en-US" dirty="0"/>
              <a:t> (such as overpack packaging)</a:t>
            </a:r>
            <a:r>
              <a:rPr lang="en-US" b="1" dirty="0"/>
              <a:t> </a:t>
            </a:r>
            <a:r>
              <a:rPr lang="en-US" dirty="0"/>
              <a:t>must be entered into the </a:t>
            </a:r>
            <a:r>
              <a:rPr lang="en-US" b="1" dirty="0">
                <a:solidFill>
                  <a:schemeClr val="accent2"/>
                </a:solidFill>
              </a:rPr>
              <a:t>Closure Material Information</a:t>
            </a:r>
            <a:r>
              <a:rPr lang="en-US" b="1" dirty="0"/>
              <a:t> </a:t>
            </a:r>
            <a:r>
              <a:rPr lang="en-US" dirty="0"/>
              <a:t>section of the PCDS. </a:t>
            </a:r>
          </a:p>
          <a:p>
            <a:endParaRPr lang="en-US" dirty="0"/>
          </a:p>
        </p:txBody>
      </p:sp>
      <p:sp>
        <p:nvSpPr>
          <p:cNvPr id="5" name="Text Placeholder 4">
            <a:extLst>
              <a:ext uri="{FF2B5EF4-FFF2-40B4-BE49-F238E27FC236}">
                <a16:creationId xmlns:a16="http://schemas.microsoft.com/office/drawing/2014/main" id="{6934AA4B-EABF-49D3-A64E-15B5B3C3FCE7}"/>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AB07F5E4-E383-4C27-8C7D-0F5D762BCB9D}"/>
              </a:ext>
            </a:extLst>
          </p:cNvPr>
          <p:cNvPicPr>
            <a:picLocks noChangeAspect="1"/>
          </p:cNvPicPr>
          <p:nvPr/>
        </p:nvPicPr>
        <p:blipFill>
          <a:blip r:embed="rId2"/>
          <a:stretch>
            <a:fillRect/>
          </a:stretch>
        </p:blipFill>
        <p:spPr>
          <a:xfrm>
            <a:off x="694267" y="1901824"/>
            <a:ext cx="5476447" cy="1527175"/>
          </a:xfrm>
          <a:prstGeom prst="rect">
            <a:avLst/>
          </a:prstGeom>
          <a:effectLst>
            <a:glow rad="63500">
              <a:srgbClr val="5F5F5F">
                <a:satMod val="175000"/>
                <a:alpha val="40000"/>
              </a:srgbClr>
            </a:glow>
          </a:effectLst>
        </p:spPr>
      </p:pic>
      <p:pic>
        <p:nvPicPr>
          <p:cNvPr id="8" name="Picture 7">
            <a:extLst>
              <a:ext uri="{FF2B5EF4-FFF2-40B4-BE49-F238E27FC236}">
                <a16:creationId xmlns:a16="http://schemas.microsoft.com/office/drawing/2014/main" id="{94CCA217-95A6-4811-9057-344338A0E836}"/>
              </a:ext>
            </a:extLst>
          </p:cNvPr>
          <p:cNvPicPr>
            <a:picLocks noChangeAspect="1"/>
          </p:cNvPicPr>
          <p:nvPr/>
        </p:nvPicPr>
        <p:blipFill>
          <a:blip r:embed="rId3"/>
          <a:stretch>
            <a:fillRect/>
          </a:stretch>
        </p:blipFill>
        <p:spPr>
          <a:xfrm>
            <a:off x="694267" y="4800600"/>
            <a:ext cx="5476446" cy="1527175"/>
          </a:xfrm>
          <a:prstGeom prst="rect">
            <a:avLst/>
          </a:prstGeom>
          <a:effectLst>
            <a:glow rad="63500">
              <a:srgbClr val="5F5F5F">
                <a:satMod val="175000"/>
                <a:alpha val="40000"/>
              </a:srgbClr>
            </a:glow>
          </a:effectLst>
        </p:spPr>
      </p:pic>
      <p:sp>
        <p:nvSpPr>
          <p:cNvPr id="10" name="Line Callout 1 5">
            <a:extLst>
              <a:ext uri="{FF2B5EF4-FFF2-40B4-BE49-F238E27FC236}">
                <a16:creationId xmlns:a16="http://schemas.microsoft.com/office/drawing/2014/main" id="{DADDB38C-AC3F-4BF7-A1EE-E9230EF60A72}"/>
              </a:ext>
            </a:extLst>
          </p:cNvPr>
          <p:cNvSpPr/>
          <p:nvPr/>
        </p:nvSpPr>
        <p:spPr bwMode="auto">
          <a:xfrm>
            <a:off x="65615" y="1359017"/>
            <a:ext cx="1452791" cy="445935"/>
          </a:xfrm>
          <a:prstGeom prst="borderCallout1">
            <a:avLst>
              <a:gd name="adj1" fmla="val 97907"/>
              <a:gd name="adj2" fmla="val 41914"/>
              <a:gd name="adj3" fmla="val 260970"/>
              <a:gd name="adj4" fmla="val 58500"/>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Use the drop down menu to select the specific internal dunnage type items                                                                                                                     </a:t>
            </a:r>
          </a:p>
        </p:txBody>
      </p:sp>
      <p:sp>
        <p:nvSpPr>
          <p:cNvPr id="11" name="Line Callout 1 10">
            <a:extLst>
              <a:ext uri="{FF2B5EF4-FFF2-40B4-BE49-F238E27FC236}">
                <a16:creationId xmlns:a16="http://schemas.microsoft.com/office/drawing/2014/main" id="{A151A703-B9D2-4B29-B37D-3CE99F30E546}"/>
              </a:ext>
            </a:extLst>
          </p:cNvPr>
          <p:cNvSpPr/>
          <p:nvPr/>
        </p:nvSpPr>
        <p:spPr bwMode="auto">
          <a:xfrm>
            <a:off x="1628056" y="1185805"/>
            <a:ext cx="1299702" cy="444616"/>
          </a:xfrm>
          <a:prstGeom prst="borderCallout1">
            <a:avLst>
              <a:gd name="adj1" fmla="val 99794"/>
              <a:gd name="adj2" fmla="val 98714"/>
              <a:gd name="adj3" fmla="val 304624"/>
              <a:gd name="adj4" fmla="val 47882"/>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Manually enter the description of each type of internal dunnage here                                                                                                                     </a:t>
            </a:r>
          </a:p>
        </p:txBody>
      </p:sp>
      <p:sp>
        <p:nvSpPr>
          <p:cNvPr id="12" name="Line Callout 1 19">
            <a:extLst>
              <a:ext uri="{FF2B5EF4-FFF2-40B4-BE49-F238E27FC236}">
                <a16:creationId xmlns:a16="http://schemas.microsoft.com/office/drawing/2014/main" id="{A0C7FF8D-7DDB-42F5-8423-FF503C2A0D5E}"/>
              </a:ext>
            </a:extLst>
          </p:cNvPr>
          <p:cNvSpPr/>
          <p:nvPr/>
        </p:nvSpPr>
        <p:spPr bwMode="auto">
          <a:xfrm>
            <a:off x="3118731" y="1246072"/>
            <a:ext cx="1257300" cy="444616"/>
          </a:xfrm>
          <a:prstGeom prst="borderCallout1">
            <a:avLst>
              <a:gd name="adj1" fmla="val 97986"/>
              <a:gd name="adj2" fmla="val 489"/>
              <a:gd name="adj3" fmla="val 287054"/>
              <a:gd name="adj4" fmla="val 42365"/>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Enter the quantity of each dunnage type used per container here                                                                                                                   </a:t>
            </a:r>
          </a:p>
        </p:txBody>
      </p:sp>
      <p:sp>
        <p:nvSpPr>
          <p:cNvPr id="13" name="Line Callout 1 20">
            <a:extLst>
              <a:ext uri="{FF2B5EF4-FFF2-40B4-BE49-F238E27FC236}">
                <a16:creationId xmlns:a16="http://schemas.microsoft.com/office/drawing/2014/main" id="{F6B542CA-8AB7-4F23-B66C-1B9AA8D9C559}"/>
              </a:ext>
            </a:extLst>
          </p:cNvPr>
          <p:cNvSpPr/>
          <p:nvPr/>
        </p:nvSpPr>
        <p:spPr bwMode="auto">
          <a:xfrm>
            <a:off x="4785181" y="1246071"/>
            <a:ext cx="1674342" cy="444617"/>
          </a:xfrm>
          <a:prstGeom prst="borderCallout1">
            <a:avLst>
              <a:gd name="adj1" fmla="val 46782"/>
              <a:gd name="adj2" fmla="val 135"/>
              <a:gd name="adj3" fmla="val 286429"/>
              <a:gd name="adj4" fmla="val -39372"/>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b="1" dirty="0">
                <a:solidFill>
                  <a:schemeClr val="accent2"/>
                </a:solidFill>
              </a:rPr>
              <a:t>Enter the weight in kilograms </a:t>
            </a:r>
            <a:r>
              <a:rPr lang="en-US" sz="825" dirty="0"/>
              <a:t>for each type of internal dunnage  used per container here                                                             </a:t>
            </a:r>
          </a:p>
        </p:txBody>
      </p:sp>
      <p:sp>
        <p:nvSpPr>
          <p:cNvPr id="14" name="Line Callout 1 18">
            <a:extLst>
              <a:ext uri="{FF2B5EF4-FFF2-40B4-BE49-F238E27FC236}">
                <a16:creationId xmlns:a16="http://schemas.microsoft.com/office/drawing/2014/main" id="{7049AE14-D3CF-4E59-BBA9-EFD6D82DA245}"/>
              </a:ext>
            </a:extLst>
          </p:cNvPr>
          <p:cNvSpPr/>
          <p:nvPr/>
        </p:nvSpPr>
        <p:spPr bwMode="auto">
          <a:xfrm>
            <a:off x="694267" y="3986530"/>
            <a:ext cx="2143161" cy="692767"/>
          </a:xfrm>
          <a:prstGeom prst="borderCallout1">
            <a:avLst>
              <a:gd name="adj1" fmla="val 100329"/>
              <a:gd name="adj2" fmla="val 48568"/>
              <a:gd name="adj3" fmla="val 207460"/>
              <a:gd name="adj4" fmla="val 89217"/>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Use the drop down menu to select the internal dunnage material composition                  </a:t>
            </a:r>
            <a:r>
              <a:rPr lang="en-US" sz="825" b="1" dirty="0"/>
              <a:t>(NOTE: any foam materials needs special consideration and should be entered as OTHER-NOT-LISTED)                                                                                                                   </a:t>
            </a:r>
            <a:endParaRPr lang="en-US" sz="825" dirty="0"/>
          </a:p>
        </p:txBody>
      </p:sp>
      <p:sp>
        <p:nvSpPr>
          <p:cNvPr id="15" name="Line Callout 1 22">
            <a:extLst>
              <a:ext uri="{FF2B5EF4-FFF2-40B4-BE49-F238E27FC236}">
                <a16:creationId xmlns:a16="http://schemas.microsoft.com/office/drawing/2014/main" id="{0F5E2A46-8336-482C-8BCB-B7701EF344BA}"/>
              </a:ext>
            </a:extLst>
          </p:cNvPr>
          <p:cNvSpPr/>
          <p:nvPr/>
        </p:nvSpPr>
        <p:spPr bwMode="auto">
          <a:xfrm>
            <a:off x="2927758" y="3986530"/>
            <a:ext cx="1719743" cy="445304"/>
          </a:xfrm>
          <a:prstGeom prst="borderCallout1">
            <a:avLst>
              <a:gd name="adj1" fmla="val 101263"/>
              <a:gd name="adj2" fmla="val 49990"/>
              <a:gd name="adj3" fmla="val 321811"/>
              <a:gd name="adj4" fmla="val 117169"/>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Manually enter the piece price cost of each type of internal dunnage material used here                                                                                                                     </a:t>
            </a:r>
          </a:p>
        </p:txBody>
      </p:sp>
    </p:spTree>
    <p:extLst>
      <p:ext uri="{BB962C8B-B14F-4D97-AF65-F5344CB8AC3E}">
        <p14:creationId xmlns:p14="http://schemas.microsoft.com/office/powerpoint/2010/main" val="267789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24 bottles cardboard box with dividers For Sale | Coffe Packing">
            <a:extLst>
              <a:ext uri="{FF2B5EF4-FFF2-40B4-BE49-F238E27FC236}">
                <a16:creationId xmlns:a16="http://schemas.microsoft.com/office/drawing/2014/main" id="{C107E234-7746-4C9B-88B0-5A024965321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43" t="15346" r="2261" b="16761"/>
          <a:stretch/>
        </p:blipFill>
        <p:spPr bwMode="auto">
          <a:xfrm>
            <a:off x="3567273" y="1055498"/>
            <a:ext cx="2986682" cy="2164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0519900-A3F2-41F6-8AEC-921E99A1277F}"/>
              </a:ext>
            </a:extLst>
          </p:cNvPr>
          <p:cNvSpPr>
            <a:spLocks noGrp="1"/>
          </p:cNvSpPr>
          <p:nvPr>
            <p:ph type="title"/>
          </p:nvPr>
        </p:nvSpPr>
        <p:spPr/>
        <p:txBody>
          <a:bodyPr/>
          <a:lstStyle/>
          <a:p>
            <a:r>
              <a:rPr lang="en-US" dirty="0"/>
              <a:t>Internal Dunnage Examples</a:t>
            </a:r>
          </a:p>
        </p:txBody>
      </p:sp>
      <p:sp>
        <p:nvSpPr>
          <p:cNvPr id="5" name="Text Placeholder 4">
            <a:extLst>
              <a:ext uri="{FF2B5EF4-FFF2-40B4-BE49-F238E27FC236}">
                <a16:creationId xmlns:a16="http://schemas.microsoft.com/office/drawing/2014/main" id="{E0FFC12D-C303-4496-961B-0DAF549CB11C}"/>
              </a:ext>
            </a:extLst>
          </p:cNvPr>
          <p:cNvSpPr>
            <a:spLocks noGrp="1"/>
          </p:cNvSpPr>
          <p:nvPr>
            <p:ph type="body" sz="quarter" idx="13"/>
          </p:nvPr>
        </p:nvSpPr>
        <p:spPr/>
        <p:txBody>
          <a:bodyPr/>
          <a:lstStyle/>
          <a:p>
            <a:endParaRPr lang="en-US"/>
          </a:p>
        </p:txBody>
      </p:sp>
      <p:pic>
        <p:nvPicPr>
          <p:cNvPr id="2050" name="Picture 2" descr="Desiccant - Push Plastic">
            <a:extLst>
              <a:ext uri="{FF2B5EF4-FFF2-40B4-BE49-F238E27FC236}">
                <a16:creationId xmlns:a16="http://schemas.microsoft.com/office/drawing/2014/main" id="{A9439E0D-EEC1-4CA6-8AA7-BABF1F368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057161"/>
            <a:ext cx="2422636" cy="18788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CI Poly Bags - 4 Mil, 10 x 12&quot; S-15306 - Uline">
            <a:extLst>
              <a:ext uri="{FF2B5EF4-FFF2-40B4-BE49-F238E27FC236}">
                <a16:creationId xmlns:a16="http://schemas.microsoft.com/office/drawing/2014/main" id="{EBC753B1-7984-479A-8506-C6F03C9475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1557" y="4268830"/>
            <a:ext cx="2887120" cy="21642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CI-Paper - SINOVCI">
            <a:extLst>
              <a:ext uri="{FF2B5EF4-FFF2-40B4-BE49-F238E27FC236}">
                <a16:creationId xmlns:a16="http://schemas.microsoft.com/office/drawing/2014/main" id="{3D49505F-B5B5-43D5-A3A4-EB7E6AF882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7528" y="941136"/>
            <a:ext cx="2533126" cy="21109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irPouch FastWrap Material - BorderPak Packaging Solutions">
            <a:extLst>
              <a:ext uri="{FF2B5EF4-FFF2-40B4-BE49-F238E27FC236}">
                <a16:creationId xmlns:a16="http://schemas.microsoft.com/office/drawing/2014/main" id="{96BBF233-5D77-4407-BB0B-6D7024BFC6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0939" y="1514713"/>
            <a:ext cx="2765569" cy="288903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ulk Container Fluted Plastic Dividers | Foam Sets | Layer ...">
            <a:extLst>
              <a:ext uri="{FF2B5EF4-FFF2-40B4-BE49-F238E27FC236}">
                <a16:creationId xmlns:a16="http://schemas.microsoft.com/office/drawing/2014/main" id="{7033312F-DAD5-497B-B1E0-BE65509E06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124" y="4171992"/>
            <a:ext cx="3061686" cy="2605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92CA65A-24CC-449D-BB0E-DE13F35CFBB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81" t="5587" r="4947" b="1724"/>
          <a:stretch/>
        </p:blipFill>
        <p:spPr>
          <a:xfrm flipH="1">
            <a:off x="2452517" y="2487682"/>
            <a:ext cx="1642365" cy="1684310"/>
          </a:xfrm>
          <a:prstGeom prst="rect">
            <a:avLst/>
          </a:prstGeom>
        </p:spPr>
      </p:pic>
      <p:pic>
        <p:nvPicPr>
          <p:cNvPr id="1026" name="Picture 2" descr="Greencore Brown Paper Honeycomb Die Cut Sheet, For Packaging ...">
            <a:extLst>
              <a:ext uri="{FF2B5EF4-FFF2-40B4-BE49-F238E27FC236}">
                <a16:creationId xmlns:a16="http://schemas.microsoft.com/office/drawing/2014/main" id="{69CD08F0-D640-4222-83E0-460F40FCAF0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559" t="22213" r="3933" b="23085"/>
          <a:stretch/>
        </p:blipFill>
        <p:spPr bwMode="auto">
          <a:xfrm>
            <a:off x="5738070" y="2987341"/>
            <a:ext cx="2858918" cy="16958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pullmanmfg.com/images/packaging2.jpg">
            <a:extLst>
              <a:ext uri="{FF2B5EF4-FFF2-40B4-BE49-F238E27FC236}">
                <a16:creationId xmlns:a16="http://schemas.microsoft.com/office/drawing/2014/main" id="{CF4C9447-5220-4EAD-AC57-46BCED898E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01889" y="4327466"/>
            <a:ext cx="2925686" cy="191499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Flat Cardboard Sheet at Rs 20/piece | Nashik| ID: 18119854530">
            <a:extLst>
              <a:ext uri="{FF2B5EF4-FFF2-40B4-BE49-F238E27FC236}">
                <a16:creationId xmlns:a16="http://schemas.microsoft.com/office/drawing/2014/main" id="{EB655306-02D4-4935-B256-01C727A1887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2741" b="30404"/>
          <a:stretch/>
        </p:blipFill>
        <p:spPr bwMode="auto">
          <a:xfrm>
            <a:off x="323944" y="2987341"/>
            <a:ext cx="1642365" cy="128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132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PCDS Secondary Container / Pallet Information</a:t>
            </a:r>
          </a:p>
        </p:txBody>
      </p:sp>
      <p:sp>
        <p:nvSpPr>
          <p:cNvPr id="6" name="Content Placeholder 5"/>
          <p:cNvSpPr>
            <a:spLocks noGrp="1"/>
          </p:cNvSpPr>
          <p:nvPr>
            <p:ph sz="quarter" idx="11"/>
          </p:nvPr>
        </p:nvSpPr>
        <p:spPr/>
        <p:txBody>
          <a:bodyPr/>
          <a:lstStyle/>
          <a:p>
            <a:r>
              <a:rPr lang="en-US" dirty="0"/>
              <a:t>It is </a:t>
            </a:r>
            <a:r>
              <a:rPr lang="en-US" b="1" dirty="0"/>
              <a:t>critical</a:t>
            </a:r>
            <a:r>
              <a:rPr lang="en-US" dirty="0"/>
              <a:t> if solid wood packaging materials are </a:t>
            </a:r>
            <a:r>
              <a:rPr lang="en-US" b="1" dirty="0"/>
              <a:t>used for export </a:t>
            </a:r>
            <a:r>
              <a:rPr lang="en-US" dirty="0"/>
              <a:t>that the materials are specified as “</a:t>
            </a:r>
            <a:r>
              <a:rPr lang="en-US" b="1" dirty="0">
                <a:solidFill>
                  <a:schemeClr val="accent2"/>
                </a:solidFill>
              </a:rPr>
              <a:t>Wood ISPM15 Compliant</a:t>
            </a:r>
            <a:r>
              <a:rPr lang="en-US" dirty="0"/>
              <a:t>.”</a:t>
            </a:r>
          </a:p>
          <a:p>
            <a:pPr lvl="1"/>
            <a:r>
              <a:rPr lang="en-US" dirty="0"/>
              <a:t>Failure to do so will result in an </a:t>
            </a:r>
            <a:r>
              <a:rPr lang="en-US" b="1" dirty="0"/>
              <a:t>automatic rejection </a:t>
            </a:r>
            <a:r>
              <a:rPr lang="en-US" dirty="0"/>
              <a:t>of the PDS by the Cummins packaging representative.</a:t>
            </a:r>
          </a:p>
        </p:txBody>
      </p:sp>
      <p:pic>
        <p:nvPicPr>
          <p:cNvPr id="2" name="Content Placeholder 1">
            <a:extLst>
              <a:ext uri="{FF2B5EF4-FFF2-40B4-BE49-F238E27FC236}">
                <a16:creationId xmlns:a16="http://schemas.microsoft.com/office/drawing/2014/main" id="{3CAF9E0E-D55B-4A34-867D-630BCAC78497}"/>
              </a:ext>
            </a:extLst>
          </p:cNvPr>
          <p:cNvPicPr>
            <a:picLocks noGrp="1" noChangeAspect="1"/>
          </p:cNvPicPr>
          <p:nvPr>
            <p:ph sz="quarter" idx="12"/>
          </p:nvPr>
        </p:nvPicPr>
        <p:blipFill rotWithShape="1">
          <a:blip r:embed="rId3"/>
          <a:srcRect/>
          <a:stretch/>
        </p:blipFill>
        <p:spPr>
          <a:xfrm>
            <a:off x="609599" y="1978048"/>
            <a:ext cx="5605464" cy="1428604"/>
          </a:xfrm>
          <a:prstGeom prst="rect">
            <a:avLst/>
          </a:prstGeom>
        </p:spPr>
      </p:pic>
      <p:sp>
        <p:nvSpPr>
          <p:cNvPr id="9" name="Text Placeholder 8"/>
          <p:cNvSpPr>
            <a:spLocks noGrp="1"/>
          </p:cNvSpPr>
          <p:nvPr>
            <p:ph type="body" sz="quarter" idx="13"/>
          </p:nvPr>
        </p:nvSpPr>
        <p:spPr/>
        <p:txBody>
          <a:bodyPr/>
          <a:lstStyle/>
          <a:p>
            <a:endParaRPr lang="en-US"/>
          </a:p>
        </p:txBody>
      </p:sp>
      <p:pic>
        <p:nvPicPr>
          <p:cNvPr id="10" name="Picture 9">
            <a:extLst>
              <a:ext uri="{FF2B5EF4-FFF2-40B4-BE49-F238E27FC236}">
                <a16:creationId xmlns:a16="http://schemas.microsoft.com/office/drawing/2014/main" id="{FEF1D1A7-7D4E-49FB-B883-E5F317404C39}"/>
              </a:ext>
            </a:extLst>
          </p:cNvPr>
          <p:cNvPicPr>
            <a:picLocks noChangeAspect="1"/>
          </p:cNvPicPr>
          <p:nvPr/>
        </p:nvPicPr>
        <p:blipFill>
          <a:blip r:embed="rId4"/>
          <a:stretch>
            <a:fillRect/>
          </a:stretch>
        </p:blipFill>
        <p:spPr>
          <a:xfrm>
            <a:off x="609599" y="4210902"/>
            <a:ext cx="5545932" cy="1548141"/>
          </a:xfrm>
          <a:prstGeom prst="rect">
            <a:avLst/>
          </a:prstGeom>
          <a:effectLst>
            <a:glow rad="63500">
              <a:srgbClr val="5F5F5F">
                <a:satMod val="175000"/>
                <a:alpha val="40000"/>
              </a:srgbClr>
            </a:glow>
          </a:effectLst>
        </p:spPr>
      </p:pic>
      <p:sp>
        <p:nvSpPr>
          <p:cNvPr id="11" name="Line Callout 1 19">
            <a:extLst>
              <a:ext uri="{FF2B5EF4-FFF2-40B4-BE49-F238E27FC236}">
                <a16:creationId xmlns:a16="http://schemas.microsoft.com/office/drawing/2014/main" id="{FD852993-AD50-4DB4-87D7-50147F5975EC}"/>
              </a:ext>
            </a:extLst>
          </p:cNvPr>
          <p:cNvSpPr/>
          <p:nvPr/>
        </p:nvSpPr>
        <p:spPr bwMode="auto">
          <a:xfrm>
            <a:off x="125165" y="1603258"/>
            <a:ext cx="1427205" cy="451881"/>
          </a:xfrm>
          <a:prstGeom prst="borderCallout1">
            <a:avLst>
              <a:gd name="adj1" fmla="val 97907"/>
              <a:gd name="adj2" fmla="val 41914"/>
              <a:gd name="adj3" fmla="val 218566"/>
              <a:gd name="adj4" fmla="val 57317"/>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Use the drop down menu to select the specific container type item here                                                                                                                       </a:t>
            </a:r>
          </a:p>
        </p:txBody>
      </p:sp>
      <p:sp>
        <p:nvSpPr>
          <p:cNvPr id="12" name="Line Callout 1 5">
            <a:extLst>
              <a:ext uri="{FF2B5EF4-FFF2-40B4-BE49-F238E27FC236}">
                <a16:creationId xmlns:a16="http://schemas.microsoft.com/office/drawing/2014/main" id="{04B1AED0-41A8-44D6-9D60-EFE8CA96DE9A}"/>
              </a:ext>
            </a:extLst>
          </p:cNvPr>
          <p:cNvSpPr/>
          <p:nvPr/>
        </p:nvSpPr>
        <p:spPr bwMode="auto">
          <a:xfrm>
            <a:off x="2495139" y="1690687"/>
            <a:ext cx="1427205" cy="331603"/>
          </a:xfrm>
          <a:prstGeom prst="borderCallout1">
            <a:avLst>
              <a:gd name="adj1" fmla="val 99873"/>
              <a:gd name="adj2" fmla="val 50683"/>
              <a:gd name="adj3" fmla="val 287304"/>
              <a:gd name="adj4" fmla="val -20699"/>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Manually enter the specific container  description                                                                                                                     .</a:t>
            </a:r>
          </a:p>
        </p:txBody>
      </p:sp>
      <p:sp>
        <p:nvSpPr>
          <p:cNvPr id="13" name="Line Callout 1 20">
            <a:extLst>
              <a:ext uri="{FF2B5EF4-FFF2-40B4-BE49-F238E27FC236}">
                <a16:creationId xmlns:a16="http://schemas.microsoft.com/office/drawing/2014/main" id="{26FD324A-E52A-4AE9-AE9B-B899F3640833}"/>
              </a:ext>
            </a:extLst>
          </p:cNvPr>
          <p:cNvSpPr/>
          <p:nvPr/>
        </p:nvSpPr>
        <p:spPr bwMode="auto">
          <a:xfrm>
            <a:off x="1552370" y="3694012"/>
            <a:ext cx="1361827" cy="425388"/>
          </a:xfrm>
          <a:prstGeom prst="borderCallout1">
            <a:avLst>
              <a:gd name="adj1" fmla="val 97907"/>
              <a:gd name="adj2" fmla="val 41914"/>
              <a:gd name="adj3" fmla="val 254443"/>
              <a:gd name="adj4" fmla="val 70536"/>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Use the drop down menu to select the specific materials used here</a:t>
            </a:r>
            <a:r>
              <a:rPr lang="en-US" sz="825" b="1" dirty="0"/>
              <a:t>                                                                                                                       </a:t>
            </a:r>
            <a:endParaRPr lang="en-US" sz="825" dirty="0"/>
          </a:p>
        </p:txBody>
      </p:sp>
      <p:sp>
        <p:nvSpPr>
          <p:cNvPr id="14" name="Line Callout 1 21">
            <a:extLst>
              <a:ext uri="{FF2B5EF4-FFF2-40B4-BE49-F238E27FC236}">
                <a16:creationId xmlns:a16="http://schemas.microsoft.com/office/drawing/2014/main" id="{8E1C5E26-6FB4-4204-9658-0658AD546CED}"/>
              </a:ext>
            </a:extLst>
          </p:cNvPr>
          <p:cNvSpPr/>
          <p:nvPr/>
        </p:nvSpPr>
        <p:spPr bwMode="auto">
          <a:xfrm>
            <a:off x="4288576" y="1690687"/>
            <a:ext cx="1361826" cy="310623"/>
          </a:xfrm>
          <a:prstGeom prst="borderCallout1">
            <a:avLst>
              <a:gd name="adj1" fmla="val 100916"/>
              <a:gd name="adj2" fmla="val 50683"/>
              <a:gd name="adj3" fmla="val 300362"/>
              <a:gd name="adj4" fmla="val -16891"/>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Enter the weight of each container item here</a:t>
            </a:r>
          </a:p>
        </p:txBody>
      </p:sp>
      <p:sp>
        <p:nvSpPr>
          <p:cNvPr id="15" name="Line Callout 1 23">
            <a:extLst>
              <a:ext uri="{FF2B5EF4-FFF2-40B4-BE49-F238E27FC236}">
                <a16:creationId xmlns:a16="http://schemas.microsoft.com/office/drawing/2014/main" id="{729B936A-16A7-4D2B-B6D3-BD66AB4130D2}"/>
              </a:ext>
            </a:extLst>
          </p:cNvPr>
          <p:cNvSpPr/>
          <p:nvPr/>
        </p:nvSpPr>
        <p:spPr bwMode="auto">
          <a:xfrm>
            <a:off x="4288576" y="3603066"/>
            <a:ext cx="1257300" cy="431006"/>
          </a:xfrm>
          <a:prstGeom prst="borderCallout1">
            <a:avLst>
              <a:gd name="adj1" fmla="val 98528"/>
              <a:gd name="adj2" fmla="val 49590"/>
              <a:gd name="adj3" fmla="val 277802"/>
              <a:gd name="adj4" fmla="val 95529"/>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Manually enter the item cost for each secondary container type</a:t>
            </a:r>
          </a:p>
        </p:txBody>
      </p:sp>
      <p:pic>
        <p:nvPicPr>
          <p:cNvPr id="3074" name="Picture 2" descr="Meeting Shipping Requirements – Blue Sky Pallets">
            <a:extLst>
              <a:ext uri="{FF2B5EF4-FFF2-40B4-BE49-F238E27FC236}">
                <a16:creationId xmlns:a16="http://schemas.microsoft.com/office/drawing/2014/main" id="{DEF0770B-63F2-43CD-9DAD-DEDACCE6BA8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904" t="26206" r="32795" b="23131"/>
          <a:stretch/>
        </p:blipFill>
        <p:spPr bwMode="auto">
          <a:xfrm>
            <a:off x="6902339" y="4210902"/>
            <a:ext cx="2283606" cy="15481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F2377DA-8F4D-443F-B1D5-D1BB322CED34}"/>
              </a:ext>
            </a:extLst>
          </p:cNvPr>
          <p:cNvSpPr txBox="1"/>
          <p:nvPr/>
        </p:nvSpPr>
        <p:spPr>
          <a:xfrm>
            <a:off x="6902339" y="5759043"/>
            <a:ext cx="2278188" cy="276999"/>
          </a:xfrm>
          <a:prstGeom prst="rect">
            <a:avLst/>
          </a:prstGeom>
          <a:noFill/>
        </p:spPr>
        <p:txBody>
          <a:bodyPr wrap="none" rtlCol="0">
            <a:spAutoFit/>
          </a:bodyPr>
          <a:lstStyle/>
          <a:p>
            <a:r>
              <a:rPr lang="en-US" sz="1200" dirty="0"/>
              <a:t>Ex: ISPM15 certification stamp</a:t>
            </a:r>
          </a:p>
        </p:txBody>
      </p:sp>
    </p:spTree>
    <p:extLst>
      <p:ext uri="{BB962C8B-B14F-4D97-AF65-F5344CB8AC3E}">
        <p14:creationId xmlns:p14="http://schemas.microsoft.com/office/powerpoint/2010/main" val="284694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Secondary Container / Pallet Examples</a:t>
            </a:r>
          </a:p>
        </p:txBody>
      </p:sp>
      <p:sp>
        <p:nvSpPr>
          <p:cNvPr id="9" name="Text Placeholder 8"/>
          <p:cNvSpPr>
            <a:spLocks noGrp="1"/>
          </p:cNvSpPr>
          <p:nvPr>
            <p:ph type="body" sz="quarter" idx="13"/>
          </p:nvPr>
        </p:nvSpPr>
        <p:spPr/>
        <p:txBody>
          <a:bodyPr/>
          <a:lstStyle/>
          <a:p>
            <a:endParaRPr lang="en-US"/>
          </a:p>
        </p:txBody>
      </p:sp>
      <p:pic>
        <p:nvPicPr>
          <p:cNvPr id="8" name="Picture 7">
            <a:extLst>
              <a:ext uri="{FF2B5EF4-FFF2-40B4-BE49-F238E27FC236}">
                <a16:creationId xmlns:a16="http://schemas.microsoft.com/office/drawing/2014/main" id="{5D7ED38A-9E39-4B3E-9719-3A0BD71CBA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2284" y="4092648"/>
            <a:ext cx="4059047" cy="2346733"/>
          </a:xfrm>
          <a:prstGeom prst="rect">
            <a:avLst/>
          </a:prstGeom>
        </p:spPr>
      </p:pic>
      <p:pic>
        <p:nvPicPr>
          <p:cNvPr id="10" name="Picture 9">
            <a:extLst>
              <a:ext uri="{FF2B5EF4-FFF2-40B4-BE49-F238E27FC236}">
                <a16:creationId xmlns:a16="http://schemas.microsoft.com/office/drawing/2014/main" id="{AC94BD15-EC90-4E5A-9B1C-B7EE5D356C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303" y="4025787"/>
            <a:ext cx="3748064" cy="2623646"/>
          </a:xfrm>
          <a:prstGeom prst="rect">
            <a:avLst/>
          </a:prstGeom>
        </p:spPr>
      </p:pic>
      <p:pic>
        <p:nvPicPr>
          <p:cNvPr id="11" name="Picture 10">
            <a:extLst>
              <a:ext uri="{FF2B5EF4-FFF2-40B4-BE49-F238E27FC236}">
                <a16:creationId xmlns:a16="http://schemas.microsoft.com/office/drawing/2014/main" id="{95A9A088-03CD-4B4D-A077-C08CEFE291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4623" y="2909537"/>
            <a:ext cx="3170484" cy="1741168"/>
          </a:xfrm>
          <a:prstGeom prst="rect">
            <a:avLst/>
          </a:prstGeom>
        </p:spPr>
      </p:pic>
      <p:pic>
        <p:nvPicPr>
          <p:cNvPr id="12" name="Picture 11">
            <a:extLst>
              <a:ext uri="{FF2B5EF4-FFF2-40B4-BE49-F238E27FC236}">
                <a16:creationId xmlns:a16="http://schemas.microsoft.com/office/drawing/2014/main" id="{0E7F2BDF-E6F1-41CE-89FE-709343D11361}"/>
              </a:ext>
            </a:extLst>
          </p:cNvPr>
          <p:cNvPicPr>
            <a:picLocks noChangeAspect="1"/>
          </p:cNvPicPr>
          <p:nvPr/>
        </p:nvPicPr>
        <p:blipFill>
          <a:blip r:embed="rId6"/>
          <a:stretch>
            <a:fillRect/>
          </a:stretch>
        </p:blipFill>
        <p:spPr>
          <a:xfrm>
            <a:off x="3672951" y="1734511"/>
            <a:ext cx="2702538" cy="2160253"/>
          </a:xfrm>
          <a:prstGeom prst="rect">
            <a:avLst/>
          </a:prstGeom>
        </p:spPr>
      </p:pic>
      <p:pic>
        <p:nvPicPr>
          <p:cNvPr id="2050" name="Picture 2" descr="New Wood Pallets - Toronto Pallet Solutions">
            <a:extLst>
              <a:ext uri="{FF2B5EF4-FFF2-40B4-BE49-F238E27FC236}">
                <a16:creationId xmlns:a16="http://schemas.microsoft.com/office/drawing/2014/main" id="{B2774D25-F53E-47A4-B200-ADDA0669BD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5469" y="4620273"/>
            <a:ext cx="3525228" cy="18191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istom Shipping Racks — Nelson Equipment">
            <a:extLst>
              <a:ext uri="{FF2B5EF4-FFF2-40B4-BE49-F238E27FC236}">
                <a16:creationId xmlns:a16="http://schemas.microsoft.com/office/drawing/2014/main" id="{E872CDA9-438F-4034-ACB4-961491719B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654" y="1690688"/>
            <a:ext cx="3038475" cy="22479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ncrypted-tbn0.gstatic.com/images?q=tbn%3AANd9GcQiC03mml78dixpWpm1G2SG_vehMSn1wzO1d25honuvkW3PJ0shKECHhgIfdIB7E-cV44Bacyk&amp;usqp=CAc">
            <a:extLst>
              <a:ext uri="{FF2B5EF4-FFF2-40B4-BE49-F238E27FC236}">
                <a16:creationId xmlns:a16="http://schemas.microsoft.com/office/drawing/2014/main" id="{E2B33E44-C0A2-47AB-8CC1-A4696AB588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1194" y="1505338"/>
            <a:ext cx="2049202" cy="181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208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C54C9CD-0EB8-432C-B505-80FEA732F6C8}"/>
              </a:ext>
            </a:extLst>
          </p:cNvPr>
          <p:cNvPicPr>
            <a:picLocks noChangeAspect="1"/>
          </p:cNvPicPr>
          <p:nvPr/>
        </p:nvPicPr>
        <p:blipFill>
          <a:blip r:embed="rId3"/>
          <a:stretch>
            <a:fillRect/>
          </a:stretch>
        </p:blipFill>
        <p:spPr>
          <a:xfrm>
            <a:off x="421001" y="4597586"/>
            <a:ext cx="5632666" cy="1730189"/>
          </a:xfrm>
          <a:prstGeom prst="rect">
            <a:avLst/>
          </a:prstGeom>
          <a:effectLst>
            <a:glow rad="63500">
              <a:srgbClr val="5F5F5F">
                <a:satMod val="175000"/>
                <a:alpha val="40000"/>
              </a:srgbClr>
            </a:glow>
          </a:effectLst>
        </p:spPr>
      </p:pic>
      <p:sp>
        <p:nvSpPr>
          <p:cNvPr id="4" name="Title 3"/>
          <p:cNvSpPr>
            <a:spLocks noGrp="1"/>
          </p:cNvSpPr>
          <p:nvPr>
            <p:ph type="title"/>
          </p:nvPr>
        </p:nvSpPr>
        <p:spPr/>
        <p:txBody>
          <a:bodyPr/>
          <a:lstStyle/>
          <a:p>
            <a:r>
              <a:rPr lang="en-US" dirty="0"/>
              <a:t>PCDS Closure Material Information</a:t>
            </a:r>
          </a:p>
        </p:txBody>
      </p:sp>
      <p:sp>
        <p:nvSpPr>
          <p:cNvPr id="6" name="Content Placeholder 5"/>
          <p:cNvSpPr>
            <a:spLocks noGrp="1"/>
          </p:cNvSpPr>
          <p:nvPr>
            <p:ph sz="quarter" idx="11"/>
          </p:nvPr>
        </p:nvSpPr>
        <p:spPr/>
        <p:txBody>
          <a:bodyPr/>
          <a:lstStyle/>
          <a:p>
            <a:r>
              <a:rPr lang="en-US" dirty="0">
                <a:highlight>
                  <a:srgbClr val="00FFFF"/>
                </a:highlight>
              </a:rPr>
              <a:t>Kilograms per Unit Load</a:t>
            </a:r>
            <a:r>
              <a:rPr lang="en-US" dirty="0"/>
              <a:t> auto-calculates the total closure material weight per line item in the packaging system</a:t>
            </a:r>
          </a:p>
          <a:p>
            <a:r>
              <a:rPr lang="en-US" dirty="0">
                <a:highlight>
                  <a:srgbClr val="00FF00"/>
                </a:highlight>
              </a:rPr>
              <a:t>Cost per Unit Load</a:t>
            </a:r>
            <a:r>
              <a:rPr lang="en-US" dirty="0"/>
              <a:t> auto-calculates the total closure material cost per line item in the packaging system</a:t>
            </a:r>
          </a:p>
          <a:p>
            <a:endParaRPr lang="en-US" dirty="0"/>
          </a:p>
        </p:txBody>
      </p:sp>
      <p:sp>
        <p:nvSpPr>
          <p:cNvPr id="9" name="Text Placeholder 8"/>
          <p:cNvSpPr>
            <a:spLocks noGrp="1"/>
          </p:cNvSpPr>
          <p:nvPr>
            <p:ph type="body" sz="quarter" idx="13"/>
          </p:nvPr>
        </p:nvSpPr>
        <p:spPr/>
        <p:txBody>
          <a:bodyPr/>
          <a:lstStyle/>
          <a:p>
            <a:endParaRPr lang="en-US"/>
          </a:p>
        </p:txBody>
      </p:sp>
      <p:pic>
        <p:nvPicPr>
          <p:cNvPr id="10" name="Picture 9">
            <a:extLst>
              <a:ext uri="{FF2B5EF4-FFF2-40B4-BE49-F238E27FC236}">
                <a16:creationId xmlns:a16="http://schemas.microsoft.com/office/drawing/2014/main" id="{E7D8D36F-386E-4807-B241-5F0437340646}"/>
              </a:ext>
            </a:extLst>
          </p:cNvPr>
          <p:cNvPicPr>
            <a:picLocks noChangeAspect="1"/>
          </p:cNvPicPr>
          <p:nvPr/>
        </p:nvPicPr>
        <p:blipFill>
          <a:blip r:embed="rId4"/>
          <a:stretch>
            <a:fillRect/>
          </a:stretch>
        </p:blipFill>
        <p:spPr>
          <a:xfrm>
            <a:off x="421002" y="1901825"/>
            <a:ext cx="5632666" cy="1730189"/>
          </a:xfrm>
          <a:prstGeom prst="rect">
            <a:avLst/>
          </a:prstGeom>
          <a:effectLst>
            <a:glow rad="63500">
              <a:srgbClr val="5F5F5F">
                <a:satMod val="175000"/>
                <a:alpha val="40000"/>
              </a:srgbClr>
            </a:glow>
          </a:effectLst>
        </p:spPr>
      </p:pic>
      <p:sp>
        <p:nvSpPr>
          <p:cNvPr id="7" name="Line Callout 1 19">
            <a:extLst>
              <a:ext uri="{FF2B5EF4-FFF2-40B4-BE49-F238E27FC236}">
                <a16:creationId xmlns:a16="http://schemas.microsoft.com/office/drawing/2014/main" id="{ECEE2CD2-75D3-4E8A-9854-7016BE229871}"/>
              </a:ext>
            </a:extLst>
          </p:cNvPr>
          <p:cNvSpPr/>
          <p:nvPr/>
        </p:nvSpPr>
        <p:spPr bwMode="auto">
          <a:xfrm>
            <a:off x="82813" y="1338091"/>
            <a:ext cx="1393649" cy="458165"/>
          </a:xfrm>
          <a:prstGeom prst="borderCallout1">
            <a:avLst>
              <a:gd name="adj1" fmla="val 99738"/>
              <a:gd name="adj2" fmla="val 10613"/>
              <a:gd name="adj3" fmla="val 273140"/>
              <a:gd name="adj4" fmla="val 41489"/>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Use the drop down menu to select the specific container type item here                                                                                                                        </a:t>
            </a:r>
          </a:p>
        </p:txBody>
      </p:sp>
      <p:sp>
        <p:nvSpPr>
          <p:cNvPr id="8" name="Line Callout 1 5">
            <a:extLst>
              <a:ext uri="{FF2B5EF4-FFF2-40B4-BE49-F238E27FC236}">
                <a16:creationId xmlns:a16="http://schemas.microsoft.com/office/drawing/2014/main" id="{4EF36DDB-4A05-4853-B1F2-D0C522E97914}"/>
              </a:ext>
            </a:extLst>
          </p:cNvPr>
          <p:cNvSpPr/>
          <p:nvPr/>
        </p:nvSpPr>
        <p:spPr bwMode="auto">
          <a:xfrm>
            <a:off x="1980033" y="1518407"/>
            <a:ext cx="1393649" cy="321610"/>
          </a:xfrm>
          <a:prstGeom prst="borderCallout1">
            <a:avLst>
              <a:gd name="adj1" fmla="val 99873"/>
              <a:gd name="adj2" fmla="val 31421"/>
              <a:gd name="adj3" fmla="val 330925"/>
              <a:gd name="adj4" fmla="val -9552"/>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Manually enter the specific container  description                                                                                                                     </a:t>
            </a:r>
          </a:p>
        </p:txBody>
      </p:sp>
      <p:sp>
        <p:nvSpPr>
          <p:cNvPr id="11" name="Line Callout 1 9">
            <a:extLst>
              <a:ext uri="{FF2B5EF4-FFF2-40B4-BE49-F238E27FC236}">
                <a16:creationId xmlns:a16="http://schemas.microsoft.com/office/drawing/2014/main" id="{50DED31F-B174-4CEA-9CA1-59DA3EF83D60}"/>
              </a:ext>
            </a:extLst>
          </p:cNvPr>
          <p:cNvSpPr/>
          <p:nvPr/>
        </p:nvSpPr>
        <p:spPr bwMode="auto">
          <a:xfrm>
            <a:off x="3033144" y="1011388"/>
            <a:ext cx="1393648" cy="458165"/>
          </a:xfrm>
          <a:prstGeom prst="borderCallout1">
            <a:avLst>
              <a:gd name="adj1" fmla="val 99738"/>
              <a:gd name="adj2" fmla="val 63504"/>
              <a:gd name="adj3" fmla="val 344002"/>
              <a:gd name="adj4" fmla="val 23094"/>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Manually enter the specific closure material quantity for the entire unit load here                                                                                                                    </a:t>
            </a:r>
          </a:p>
        </p:txBody>
      </p:sp>
      <p:sp>
        <p:nvSpPr>
          <p:cNvPr id="13" name="Line Callout 1 12">
            <a:extLst>
              <a:ext uri="{FF2B5EF4-FFF2-40B4-BE49-F238E27FC236}">
                <a16:creationId xmlns:a16="http://schemas.microsoft.com/office/drawing/2014/main" id="{829CBD46-E57F-4BEB-BA7C-D4392C4904AA}"/>
              </a:ext>
            </a:extLst>
          </p:cNvPr>
          <p:cNvSpPr/>
          <p:nvPr/>
        </p:nvSpPr>
        <p:spPr bwMode="auto">
          <a:xfrm>
            <a:off x="4565839" y="1147182"/>
            <a:ext cx="2145353" cy="596290"/>
          </a:xfrm>
          <a:prstGeom prst="borderCallout1">
            <a:avLst>
              <a:gd name="adj1" fmla="val 99552"/>
              <a:gd name="adj2" fmla="val 90"/>
              <a:gd name="adj3" fmla="val 238974"/>
              <a:gd name="adj4" fmla="val -38746"/>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Manually enter the specific closure material weight per each closure item in kg                     </a:t>
            </a:r>
            <a:r>
              <a:rPr lang="en-US" sz="825" b="1" dirty="0"/>
              <a:t>(NOTE: label should have “0” kg entered as it is negligible)                                                                                                         </a:t>
            </a:r>
            <a:r>
              <a:rPr lang="en-US" sz="825" dirty="0"/>
              <a:t>.</a:t>
            </a:r>
          </a:p>
        </p:txBody>
      </p:sp>
      <p:sp>
        <p:nvSpPr>
          <p:cNvPr id="14" name="Line Callout 1 21">
            <a:extLst>
              <a:ext uri="{FF2B5EF4-FFF2-40B4-BE49-F238E27FC236}">
                <a16:creationId xmlns:a16="http://schemas.microsoft.com/office/drawing/2014/main" id="{D2704EE6-6C90-4591-B8CA-D81CC863FDD8}"/>
              </a:ext>
            </a:extLst>
          </p:cNvPr>
          <p:cNvSpPr/>
          <p:nvPr/>
        </p:nvSpPr>
        <p:spPr bwMode="auto">
          <a:xfrm>
            <a:off x="421001" y="3889341"/>
            <a:ext cx="1446810" cy="450918"/>
          </a:xfrm>
          <a:prstGeom prst="borderCallout1">
            <a:avLst>
              <a:gd name="adj1" fmla="val 99490"/>
              <a:gd name="adj2" fmla="val 100061"/>
              <a:gd name="adj3" fmla="val 306290"/>
              <a:gd name="adj4" fmla="val 142697"/>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Use the drop down menu to select the specific closure materials used here.</a:t>
            </a:r>
          </a:p>
        </p:txBody>
      </p:sp>
      <p:sp>
        <p:nvSpPr>
          <p:cNvPr id="15" name="Line Callout 1 16">
            <a:extLst>
              <a:ext uri="{FF2B5EF4-FFF2-40B4-BE49-F238E27FC236}">
                <a16:creationId xmlns:a16="http://schemas.microsoft.com/office/drawing/2014/main" id="{A054C067-DD2A-4228-B8AB-5FF6919821E4}"/>
              </a:ext>
            </a:extLst>
          </p:cNvPr>
          <p:cNvSpPr/>
          <p:nvPr/>
        </p:nvSpPr>
        <p:spPr bwMode="auto">
          <a:xfrm>
            <a:off x="4680919" y="4041336"/>
            <a:ext cx="1415081" cy="298923"/>
          </a:xfrm>
          <a:prstGeom prst="borderCallout1">
            <a:avLst>
              <a:gd name="adj1" fmla="val 98786"/>
              <a:gd name="adj2" fmla="val 50633"/>
              <a:gd name="adj3" fmla="val 419109"/>
              <a:gd name="adj4" fmla="val 5201"/>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0"/>
              </a:spcBef>
              <a:buClrTx/>
            </a:pPr>
            <a:r>
              <a:rPr lang="en-US" sz="825" dirty="0"/>
              <a:t>Enter the closure material cost per item here                                                                                                                    </a:t>
            </a:r>
          </a:p>
        </p:txBody>
      </p:sp>
    </p:spTree>
    <p:extLst>
      <p:ext uri="{BB962C8B-B14F-4D97-AF65-F5344CB8AC3E}">
        <p14:creationId xmlns:p14="http://schemas.microsoft.com/office/powerpoint/2010/main" val="351116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1" grpId="0" animBg="1"/>
      <p:bldP spid="11" grpId="1" animBg="1"/>
      <p:bldP spid="13" grpId="0" animBg="1"/>
      <p:bldP spid="13" grpId="1" animBg="1"/>
      <p:bldP spid="14" grpId="0" animBg="1"/>
      <p:bldP spid="14" grpId="1" animBg="1"/>
      <p:bldP spid="15" grpId="0" animBg="1"/>
      <p:bldP spid="1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a:t>
            </a:r>
          </a:p>
        </p:txBody>
      </p:sp>
      <p:sp>
        <p:nvSpPr>
          <p:cNvPr id="6" name="Content Placeholder 5"/>
          <p:cNvSpPr>
            <a:spLocks noGrp="1"/>
          </p:cNvSpPr>
          <p:nvPr>
            <p:ph type="body" sz="quarter" idx="11"/>
          </p:nvPr>
        </p:nvSpPr>
        <p:spPr>
          <a:xfrm>
            <a:off x="609600" y="1098959"/>
            <a:ext cx="10972801" cy="5484404"/>
          </a:xfrm>
        </p:spPr>
        <p:txBody>
          <a:bodyPr>
            <a:normAutofit/>
          </a:bodyPr>
          <a:lstStyle/>
          <a:p>
            <a:pPr marL="0" indent="0">
              <a:buNone/>
            </a:pPr>
            <a:r>
              <a:rPr lang="en-US" dirty="0"/>
              <a:t>In September 2016, Cummins published a new and improved version of the Cummins Packaging Specification template. </a:t>
            </a:r>
          </a:p>
          <a:p>
            <a:pPr marL="0" indent="0">
              <a:buNone/>
            </a:pPr>
            <a:endParaRPr lang="en-US" dirty="0"/>
          </a:p>
          <a:p>
            <a:pPr marL="0" indent="0">
              <a:buNone/>
            </a:pPr>
            <a:r>
              <a:rPr lang="en-US" dirty="0"/>
              <a:t>This form is to be completed by suppliers for Cummins to review and approve packaging. This is a proactive tool used with PPAP to avoid safety, quality, cost, and environmental issues related to improper packaging. </a:t>
            </a:r>
          </a:p>
          <a:p>
            <a:pPr marL="0" indent="0">
              <a:buNone/>
            </a:pPr>
            <a:endParaRPr lang="en-US" dirty="0"/>
          </a:p>
          <a:p>
            <a:pPr marL="0" indent="0">
              <a:buNone/>
            </a:pPr>
            <a:r>
              <a:rPr lang="en-US" dirty="0"/>
              <a:t>Please download the latest version of the PDS template from the Cummins supplier portal where you can also access Cummins </a:t>
            </a:r>
            <a:r>
              <a:rPr lang="en-US" i="1" dirty="0"/>
              <a:t>Global</a:t>
            </a:r>
            <a:r>
              <a:rPr lang="en-US" dirty="0"/>
              <a:t> and </a:t>
            </a:r>
            <a:r>
              <a:rPr lang="en-US" i="1" dirty="0"/>
              <a:t>Site-Specific Packaging Standards.</a:t>
            </a:r>
            <a:endParaRPr lang="en-US" dirty="0"/>
          </a:p>
          <a:p>
            <a:pPr marL="342900" indent="-342900">
              <a:buFont typeface="+mj-lt"/>
              <a:buAutoNum type="arabicPeriod"/>
            </a:pPr>
            <a:r>
              <a:rPr lang="en-US" dirty="0"/>
              <a:t>Go to </a:t>
            </a:r>
            <a:r>
              <a:rPr lang="en-US" dirty="0">
                <a:hlinkClick r:id="rId3"/>
              </a:rPr>
              <a:t>www.supplier.cummins.com</a:t>
            </a:r>
            <a:r>
              <a:rPr lang="en-US" dirty="0"/>
              <a:t> </a:t>
            </a:r>
          </a:p>
          <a:p>
            <a:pPr marL="342900" indent="-342900">
              <a:buFont typeface="+mj-lt"/>
              <a:buAutoNum type="arabicPeriod"/>
            </a:pPr>
            <a:r>
              <a:rPr lang="en-US" dirty="0"/>
              <a:t>Click directly on the “Standards and Processes” link on the left menu bar, </a:t>
            </a:r>
          </a:p>
          <a:p>
            <a:pPr marL="457200" lvl="1" indent="0">
              <a:buNone/>
            </a:pPr>
            <a:r>
              <a:rPr lang="en-US" dirty="0">
                <a:sym typeface="Wingdings" panose="05000000000000000000" pitchFamily="2" charset="2"/>
              </a:rPr>
              <a:t> T</a:t>
            </a:r>
            <a:r>
              <a:rPr lang="en-US" dirty="0"/>
              <a:t>he packaging tools will populate within the main pane of the webpage</a:t>
            </a:r>
          </a:p>
          <a:p>
            <a:pPr marL="342900" indent="-342900">
              <a:buFont typeface="+mj-lt"/>
              <a:buAutoNum type="arabicPeriod"/>
            </a:pPr>
            <a:r>
              <a:rPr lang="en-US" dirty="0"/>
              <a:t>Download </a:t>
            </a:r>
            <a:r>
              <a:rPr lang="en-US" i="1" dirty="0"/>
              <a:t>Packaging Data Sheet Template - Rev 2</a:t>
            </a:r>
          </a:p>
          <a:p>
            <a:pPr lvl="1"/>
            <a:r>
              <a:rPr lang="en-US" dirty="0"/>
              <a:t>Macros must be enabled to complete and save the template</a:t>
            </a:r>
          </a:p>
          <a:p>
            <a:pPr lvl="1"/>
            <a:r>
              <a:rPr lang="en-US" dirty="0"/>
              <a:t>Suppliers are to </a:t>
            </a:r>
            <a:r>
              <a:rPr lang="en-US" b="1" dirty="0">
                <a:solidFill>
                  <a:schemeClr val="accent2"/>
                </a:solidFill>
              </a:rPr>
              <a:t>only send macro-enabled excel files</a:t>
            </a:r>
            <a:endParaRPr lang="en-US" dirty="0">
              <a:solidFill>
                <a:schemeClr val="accent2"/>
              </a:solidFill>
            </a:endParaRPr>
          </a:p>
          <a:p>
            <a:pPr marL="342900" indent="-342900">
              <a:buFont typeface="+mj-lt"/>
              <a:buAutoNum type="arabicPeriod"/>
            </a:pPr>
            <a:endParaRPr lang="en-US" dirty="0"/>
          </a:p>
        </p:txBody>
      </p:sp>
      <p:sp>
        <p:nvSpPr>
          <p:cNvPr id="7" name="Text Placeholder 6"/>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642615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Strapping &amp; Tie Downs | Staples.ca">
            <a:extLst>
              <a:ext uri="{FF2B5EF4-FFF2-40B4-BE49-F238E27FC236}">
                <a16:creationId xmlns:a16="http://schemas.microsoft.com/office/drawing/2014/main" id="{0D031B62-9606-4855-A247-F3809A381A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8027" y="1689394"/>
            <a:ext cx="3150066" cy="315006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orner Boards - RAE-COR DISTRIBUTING">
            <a:extLst>
              <a:ext uri="{FF2B5EF4-FFF2-40B4-BE49-F238E27FC236}">
                <a16:creationId xmlns:a16="http://schemas.microsoft.com/office/drawing/2014/main" id="{678F7517-E26A-4B23-A1AF-845EBE95B8E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438" b="11379"/>
          <a:stretch/>
        </p:blipFill>
        <p:spPr bwMode="auto">
          <a:xfrm>
            <a:off x="4624738" y="4745946"/>
            <a:ext cx="1849941" cy="14093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Closure Material Examples</a:t>
            </a:r>
          </a:p>
        </p:txBody>
      </p:sp>
      <p:sp>
        <p:nvSpPr>
          <p:cNvPr id="9" name="Text Placeholder 8"/>
          <p:cNvSpPr>
            <a:spLocks noGrp="1"/>
          </p:cNvSpPr>
          <p:nvPr>
            <p:ph type="body" sz="quarter" idx="13"/>
          </p:nvPr>
        </p:nvSpPr>
        <p:spPr/>
        <p:txBody>
          <a:bodyPr/>
          <a:lstStyle/>
          <a:p>
            <a:endParaRPr lang="en-US"/>
          </a:p>
        </p:txBody>
      </p:sp>
      <p:pic>
        <p:nvPicPr>
          <p:cNvPr id="1026" name="Picture 2" descr="3M 371 371T5066 Packaging tape Transparent (L x W) 66 m x 50 mm 66 ...">
            <a:extLst>
              <a:ext uri="{FF2B5EF4-FFF2-40B4-BE49-F238E27FC236}">
                <a16:creationId xmlns:a16="http://schemas.microsoft.com/office/drawing/2014/main" id="{B092E31A-D394-488F-BD6E-39FBCCBFA5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77" y="1577028"/>
            <a:ext cx="1554690" cy="17994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otch 3&quot; Clear Packaging Tape | QC Supply">
            <a:extLst>
              <a:ext uri="{FF2B5EF4-FFF2-40B4-BE49-F238E27FC236}">
                <a16:creationId xmlns:a16="http://schemas.microsoft.com/office/drawing/2014/main" id="{4C4B2BDB-2A49-4CA5-B156-CEE53B7B3D1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1107" y="1594040"/>
            <a:ext cx="1988059" cy="19880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6A2EFF9-8054-4F68-A8BD-D11C794A2C06}"/>
              </a:ext>
            </a:extLst>
          </p:cNvPr>
          <p:cNvSpPr txBox="1"/>
          <p:nvPr/>
        </p:nvSpPr>
        <p:spPr>
          <a:xfrm>
            <a:off x="7559622" y="1146589"/>
            <a:ext cx="2994664" cy="523220"/>
          </a:xfrm>
          <a:prstGeom prst="rect">
            <a:avLst/>
          </a:prstGeom>
          <a:noFill/>
        </p:spPr>
        <p:txBody>
          <a:bodyPr wrap="square" rtlCol="0">
            <a:spAutoFit/>
          </a:bodyPr>
          <a:lstStyle/>
          <a:p>
            <a:r>
              <a:rPr lang="en-US" sz="1400" dirty="0"/>
              <a:t>DO NOT STACK (“Other”) cones should be listed as closure material</a:t>
            </a:r>
          </a:p>
        </p:txBody>
      </p:sp>
      <p:cxnSp>
        <p:nvCxnSpPr>
          <p:cNvPr id="5" name="Straight Arrow Connector 4">
            <a:extLst>
              <a:ext uri="{FF2B5EF4-FFF2-40B4-BE49-F238E27FC236}">
                <a16:creationId xmlns:a16="http://schemas.microsoft.com/office/drawing/2014/main" id="{E9BC3199-D73E-4C86-BB56-BC3F5549F367}"/>
              </a:ext>
            </a:extLst>
          </p:cNvPr>
          <p:cNvCxnSpPr>
            <a:cxnSpLocks/>
            <a:stCxn id="2" idx="1"/>
          </p:cNvCxnSpPr>
          <p:nvPr/>
        </p:nvCxnSpPr>
        <p:spPr>
          <a:xfrm flipH="1">
            <a:off x="6477240" y="1408199"/>
            <a:ext cx="1082382" cy="455721"/>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7C83657-E65B-4515-AE0E-7D826D363D67}"/>
              </a:ext>
            </a:extLst>
          </p:cNvPr>
          <p:cNvCxnSpPr>
            <a:cxnSpLocks/>
            <a:stCxn id="2" idx="1"/>
          </p:cNvCxnSpPr>
          <p:nvPr/>
        </p:nvCxnSpPr>
        <p:spPr>
          <a:xfrm flipH="1">
            <a:off x="7156748" y="1408199"/>
            <a:ext cx="402874" cy="611238"/>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034" name="Picture 10" descr="Stretch Film &amp; Stretch Wrap">
            <a:extLst>
              <a:ext uri="{FF2B5EF4-FFF2-40B4-BE49-F238E27FC236}">
                <a16:creationId xmlns:a16="http://schemas.microsoft.com/office/drawing/2014/main" id="{03D3ACB4-3CCF-4962-B530-CEE64CAFD9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0320" y="3582099"/>
            <a:ext cx="3767531" cy="285419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B717B64B-AA1A-4399-ABB5-3425BFA9D4C5}"/>
              </a:ext>
            </a:extLst>
          </p:cNvPr>
          <p:cNvSpPr txBox="1"/>
          <p:nvPr/>
        </p:nvSpPr>
        <p:spPr>
          <a:xfrm>
            <a:off x="5551816" y="5893686"/>
            <a:ext cx="3015144" cy="523220"/>
          </a:xfrm>
          <a:prstGeom prst="rect">
            <a:avLst/>
          </a:prstGeom>
          <a:noFill/>
        </p:spPr>
        <p:txBody>
          <a:bodyPr wrap="square" rtlCol="0">
            <a:spAutoFit/>
          </a:bodyPr>
          <a:lstStyle/>
          <a:p>
            <a:r>
              <a:rPr lang="en-US" sz="1400" dirty="0"/>
              <a:t>Corner-boards (“Corner/Angle”) should be listed as closure material</a:t>
            </a:r>
          </a:p>
        </p:txBody>
      </p:sp>
      <p:cxnSp>
        <p:nvCxnSpPr>
          <p:cNvPr id="27" name="Straight Arrow Connector 26">
            <a:extLst>
              <a:ext uri="{FF2B5EF4-FFF2-40B4-BE49-F238E27FC236}">
                <a16:creationId xmlns:a16="http://schemas.microsoft.com/office/drawing/2014/main" id="{69914417-1FA8-4786-9577-17898A53AA7D}"/>
              </a:ext>
            </a:extLst>
          </p:cNvPr>
          <p:cNvCxnSpPr>
            <a:cxnSpLocks/>
            <a:stCxn id="26" idx="3"/>
          </p:cNvCxnSpPr>
          <p:nvPr/>
        </p:nvCxnSpPr>
        <p:spPr>
          <a:xfrm flipV="1">
            <a:off x="8566960" y="5707846"/>
            <a:ext cx="1204518" cy="44745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036" name="Picture 12" descr="Pack Plus Transparent Pallet Wrapping Stretch Film, Packaging Type ...">
            <a:extLst>
              <a:ext uri="{FF2B5EF4-FFF2-40B4-BE49-F238E27FC236}">
                <a16:creationId xmlns:a16="http://schemas.microsoft.com/office/drawing/2014/main" id="{6A0B0967-407D-4A08-8875-45F20B9C23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336" y="3656162"/>
            <a:ext cx="3049541" cy="304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182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Completed PDS Calculations</a:t>
            </a:r>
          </a:p>
        </p:txBody>
      </p:sp>
      <p:sp>
        <p:nvSpPr>
          <p:cNvPr id="6" name="Content Placeholder 5"/>
          <p:cNvSpPr>
            <a:spLocks noGrp="1"/>
          </p:cNvSpPr>
          <p:nvPr>
            <p:ph sz="quarter" idx="11"/>
          </p:nvPr>
        </p:nvSpPr>
        <p:spPr/>
        <p:txBody>
          <a:bodyPr/>
          <a:lstStyle/>
          <a:p>
            <a:r>
              <a:rPr lang="en-US" dirty="0"/>
              <a:t>The summary sections will all auto-calculate from the inputs previously entered in the PSDS and PCDS</a:t>
            </a:r>
          </a:p>
          <a:p>
            <a:endParaRPr lang="en-US" dirty="0"/>
          </a:p>
          <a:p>
            <a:r>
              <a:rPr lang="en-US" dirty="0"/>
              <a:t>Calculations for both packaging material costs and weights</a:t>
            </a:r>
          </a:p>
          <a:p>
            <a:pPr lvl="1"/>
            <a:r>
              <a:rPr lang="en-US" dirty="0"/>
              <a:t>As well as estimated annual recurring material costs and weights</a:t>
            </a:r>
          </a:p>
          <a:p>
            <a:endParaRPr lang="en-US" dirty="0"/>
          </a:p>
        </p:txBody>
      </p:sp>
      <p:pic>
        <p:nvPicPr>
          <p:cNvPr id="2" name="Content Placeholder 1">
            <a:extLst>
              <a:ext uri="{FF2B5EF4-FFF2-40B4-BE49-F238E27FC236}">
                <a16:creationId xmlns:a16="http://schemas.microsoft.com/office/drawing/2014/main" id="{567F44E6-CFCF-4184-885F-D80025FE021E}"/>
              </a:ext>
            </a:extLst>
          </p:cNvPr>
          <p:cNvPicPr>
            <a:picLocks noGrp="1" noChangeAspect="1"/>
          </p:cNvPicPr>
          <p:nvPr>
            <p:ph sz="quarter" idx="12"/>
          </p:nvPr>
        </p:nvPicPr>
        <p:blipFill>
          <a:blip r:embed="rId3"/>
          <a:stretch>
            <a:fillRect/>
          </a:stretch>
        </p:blipFill>
        <p:spPr>
          <a:xfrm>
            <a:off x="609600" y="2045936"/>
            <a:ext cx="5283200" cy="4137727"/>
          </a:xfrm>
          <a:prstGeom prst="rect">
            <a:avLst/>
          </a:prstGeom>
          <a:ln>
            <a:noFill/>
          </a:ln>
          <a:effectLst>
            <a:outerShdw blurRad="190500" algn="tl" rotWithShape="0">
              <a:srgbClr val="000000">
                <a:alpha val="70000"/>
              </a:srgbClr>
            </a:outerShdw>
          </a:effectLst>
        </p:spPr>
      </p:pic>
      <p:sp>
        <p:nvSpPr>
          <p:cNvPr id="9" name="Text Placeholder 8"/>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52780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90" y="0"/>
            <a:ext cx="12188825" cy="687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noFill/>
            </a:endParaRPr>
          </a:p>
        </p:txBody>
      </p:sp>
      <p:sp>
        <p:nvSpPr>
          <p:cNvPr id="6" name="TextBox 5"/>
          <p:cNvSpPr txBox="1"/>
          <p:nvPr/>
        </p:nvSpPr>
        <p:spPr>
          <a:xfrm>
            <a:off x="2548602" y="2921168"/>
            <a:ext cx="7056740" cy="1015663"/>
          </a:xfrm>
          <a:prstGeom prst="rect">
            <a:avLst/>
          </a:prstGeom>
          <a:noFill/>
        </p:spPr>
        <p:txBody>
          <a:bodyPr wrap="none" rtlCol="0">
            <a:spAutoFit/>
          </a:bodyPr>
          <a:lstStyle/>
          <a:p>
            <a:pPr algn="ctr" defTabSz="914172"/>
            <a:r>
              <a:rPr lang="en-US" sz="6000" b="1" spc="400" dirty="0">
                <a:solidFill>
                  <a:srgbClr val="FFFFFF"/>
                </a:solidFill>
                <a:ea typeface="Arial" charset="0"/>
                <a:cs typeface="Arial" charset="0"/>
              </a:rPr>
              <a:t>PDS </a:t>
            </a:r>
            <a:r>
              <a:rPr lang="en-US" sz="6000" b="1" spc="400" dirty="0">
                <a:solidFill>
                  <a:schemeClr val="accent2"/>
                </a:solidFill>
                <a:ea typeface="Arial" charset="0"/>
                <a:cs typeface="Arial" charset="0"/>
              </a:rPr>
              <a:t>Submission</a:t>
            </a:r>
          </a:p>
        </p:txBody>
      </p:sp>
    </p:spTree>
    <p:extLst>
      <p:ext uri="{BB962C8B-B14F-4D97-AF65-F5344CB8AC3E}">
        <p14:creationId xmlns:p14="http://schemas.microsoft.com/office/powerpoint/2010/main" val="3104822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ACFB-4936-4426-B850-7FA5195C44BB}"/>
              </a:ext>
            </a:extLst>
          </p:cNvPr>
          <p:cNvSpPr>
            <a:spLocks noGrp="1"/>
          </p:cNvSpPr>
          <p:nvPr>
            <p:ph type="title"/>
          </p:nvPr>
        </p:nvSpPr>
        <p:spPr/>
        <p:txBody>
          <a:bodyPr/>
          <a:lstStyle/>
          <a:p>
            <a:r>
              <a:rPr lang="en-US" dirty="0"/>
              <a:t>Where to submit a PDS?</a:t>
            </a:r>
          </a:p>
        </p:txBody>
      </p:sp>
      <p:sp>
        <p:nvSpPr>
          <p:cNvPr id="4" name="Content Placeholder 3">
            <a:extLst>
              <a:ext uri="{FF2B5EF4-FFF2-40B4-BE49-F238E27FC236}">
                <a16:creationId xmlns:a16="http://schemas.microsoft.com/office/drawing/2014/main" id="{CA916567-5473-467F-AD8F-8D3134FD0118}"/>
              </a:ext>
            </a:extLst>
          </p:cNvPr>
          <p:cNvSpPr>
            <a:spLocks noGrp="1"/>
          </p:cNvSpPr>
          <p:nvPr>
            <p:ph sz="quarter" idx="12"/>
          </p:nvPr>
        </p:nvSpPr>
        <p:spPr>
          <a:xfrm>
            <a:off x="609598" y="1901825"/>
            <a:ext cx="10727095" cy="4425950"/>
          </a:xfrm>
        </p:spPr>
        <p:txBody>
          <a:bodyPr/>
          <a:lstStyle/>
          <a:p>
            <a:pPr marL="0" indent="0">
              <a:buNone/>
            </a:pPr>
            <a:r>
              <a:rPr lang="en-US" dirty="0"/>
              <a:t>Once a PDS is completed, suppliers are to submit their file(s) using one of two methods:</a:t>
            </a:r>
          </a:p>
          <a:p>
            <a:pPr marL="342900" indent="-342900">
              <a:buFont typeface="+mj-lt"/>
              <a:buAutoNum type="arabicPeriod"/>
            </a:pPr>
            <a:r>
              <a:rPr lang="en-US" dirty="0"/>
              <a:t>Suppliers may submit their PDS file(s) using the traditional process method, by </a:t>
            </a:r>
            <a:r>
              <a:rPr lang="en-US" b="1" dirty="0"/>
              <a:t>emailing the file directly </a:t>
            </a:r>
            <a:r>
              <a:rPr lang="en-US" dirty="0"/>
              <a:t>to their Cummins sourcing manager</a:t>
            </a:r>
          </a:p>
          <a:p>
            <a:pPr lvl="1"/>
            <a:r>
              <a:rPr lang="en-US" sz="1600" dirty="0"/>
              <a:t>For </a:t>
            </a:r>
            <a:r>
              <a:rPr lang="en-US" sz="1600" b="1" dirty="0">
                <a:solidFill>
                  <a:schemeClr val="accent2"/>
                </a:solidFill>
              </a:rPr>
              <a:t>first-time submissions</a:t>
            </a:r>
            <a:r>
              <a:rPr lang="en-US" sz="1600" dirty="0"/>
              <a:t>, suppliers may want to use this method to ensure they are completing the template correctly</a:t>
            </a:r>
          </a:p>
          <a:p>
            <a:pPr lvl="1"/>
            <a:endParaRPr lang="en-US" sz="1600" dirty="0"/>
          </a:p>
          <a:p>
            <a:pPr marL="342900" indent="-342900">
              <a:buFont typeface="+mj-lt"/>
              <a:buAutoNum type="arabicPeriod"/>
            </a:pPr>
            <a:r>
              <a:rPr lang="en-US" dirty="0"/>
              <a:t>Suppliers can submit their PDS file(s) directly into </a:t>
            </a:r>
            <a:r>
              <a:rPr lang="en-US" i="1" dirty="0"/>
              <a:t>Cummins Packaging Data Management System </a:t>
            </a:r>
            <a:r>
              <a:rPr lang="en-US" dirty="0"/>
              <a:t>by emailing </a:t>
            </a:r>
            <a:r>
              <a:rPr lang="en-US" dirty="0">
                <a:hlinkClick r:id="rId2"/>
              </a:rPr>
              <a:t>CMI_PDMSMailbox_PROD_CFG@cummins.com</a:t>
            </a:r>
            <a:endParaRPr lang="en-US" dirty="0"/>
          </a:p>
          <a:p>
            <a:endParaRPr lang="en-US" dirty="0"/>
          </a:p>
        </p:txBody>
      </p:sp>
      <p:sp>
        <p:nvSpPr>
          <p:cNvPr id="5" name="Text Placeholder 4">
            <a:extLst>
              <a:ext uri="{FF2B5EF4-FFF2-40B4-BE49-F238E27FC236}">
                <a16:creationId xmlns:a16="http://schemas.microsoft.com/office/drawing/2014/main" id="{39B3DF2D-5F49-48F2-8FFA-A5B40890C9F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81200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FD699-C679-4C8D-B45F-C7405B00E661}"/>
              </a:ext>
            </a:extLst>
          </p:cNvPr>
          <p:cNvSpPr>
            <a:spLocks noGrp="1"/>
          </p:cNvSpPr>
          <p:nvPr>
            <p:ph type="title"/>
          </p:nvPr>
        </p:nvSpPr>
        <p:spPr/>
        <p:txBody>
          <a:bodyPr/>
          <a:lstStyle/>
          <a:p>
            <a:r>
              <a:rPr lang="en-US" dirty="0"/>
              <a:t>Common Email Address Submission</a:t>
            </a:r>
          </a:p>
        </p:txBody>
      </p:sp>
      <p:sp>
        <p:nvSpPr>
          <p:cNvPr id="4" name="Content Placeholder 3">
            <a:extLst>
              <a:ext uri="{FF2B5EF4-FFF2-40B4-BE49-F238E27FC236}">
                <a16:creationId xmlns:a16="http://schemas.microsoft.com/office/drawing/2014/main" id="{EF28433B-C9BF-45BB-96A8-13CE5D85FD26}"/>
              </a:ext>
            </a:extLst>
          </p:cNvPr>
          <p:cNvSpPr>
            <a:spLocks noGrp="1"/>
          </p:cNvSpPr>
          <p:nvPr>
            <p:ph sz="quarter" idx="12"/>
          </p:nvPr>
        </p:nvSpPr>
        <p:spPr>
          <a:xfrm>
            <a:off x="609599" y="1901825"/>
            <a:ext cx="9775372" cy="4425950"/>
          </a:xfrm>
        </p:spPr>
        <p:txBody>
          <a:bodyPr/>
          <a:lstStyle/>
          <a:p>
            <a:pPr marL="0" indent="0">
              <a:buNone/>
            </a:pPr>
            <a:r>
              <a:rPr lang="en-US" dirty="0"/>
              <a:t>Suppliers must meet the minimum PDS requirements and </a:t>
            </a:r>
            <a:r>
              <a:rPr lang="en-US" b="1" dirty="0"/>
              <a:t>follow the process steps </a:t>
            </a:r>
            <a:r>
              <a:rPr lang="en-US" dirty="0"/>
              <a:t>below to successfully submit their PDS file(s) through the common email:</a:t>
            </a:r>
          </a:p>
          <a:p>
            <a:pPr marL="342900" indent="-342900">
              <a:buFont typeface="+mj-lt"/>
              <a:buAutoNum type="arabicPeriod"/>
            </a:pPr>
            <a:r>
              <a:rPr lang="en-US" dirty="0"/>
              <a:t>Email </a:t>
            </a:r>
            <a:r>
              <a:rPr lang="en-US" dirty="0">
                <a:hlinkClick r:id="rId2"/>
              </a:rPr>
              <a:t>CMI_PDMSMailbox_PROD_CFG@cummins.com</a:t>
            </a:r>
            <a:r>
              <a:rPr lang="en-US" dirty="0"/>
              <a:t> </a:t>
            </a:r>
          </a:p>
          <a:p>
            <a:pPr marL="342900" indent="-342900">
              <a:buFont typeface="+mj-lt"/>
              <a:buAutoNum type="arabicPeriod"/>
            </a:pPr>
            <a:r>
              <a:rPr lang="en-US" dirty="0"/>
              <a:t>CC the Cummins Sourcing Manager </a:t>
            </a:r>
          </a:p>
          <a:p>
            <a:pPr marL="342900" indent="-342900">
              <a:buFont typeface="+mj-lt"/>
              <a:buAutoNum type="arabicPeriod"/>
            </a:pPr>
            <a:r>
              <a:rPr lang="en-US" dirty="0"/>
              <a:t>Type a subject in the subject line </a:t>
            </a:r>
          </a:p>
          <a:p>
            <a:pPr lvl="1"/>
            <a:r>
              <a:rPr lang="en-US" dirty="0"/>
              <a:t>Example: “PDS for Review”</a:t>
            </a:r>
          </a:p>
          <a:p>
            <a:pPr marL="342900" indent="-342900">
              <a:buFont typeface="+mj-lt"/>
              <a:buAutoNum type="arabicPeriod"/>
            </a:pPr>
            <a:r>
              <a:rPr lang="en-US" dirty="0"/>
              <a:t>Attach 1 – 10 PDS files to the email</a:t>
            </a:r>
          </a:p>
          <a:p>
            <a:pPr marL="342900" indent="-342900">
              <a:buFont typeface="+mj-lt"/>
              <a:buAutoNum type="arabicPeriod"/>
            </a:pPr>
            <a:r>
              <a:rPr lang="en-US" dirty="0"/>
              <a:t>Type text in the body of the email </a:t>
            </a:r>
          </a:p>
          <a:p>
            <a:pPr lvl="1"/>
            <a:r>
              <a:rPr lang="en-US" dirty="0"/>
              <a:t>Example: “Please review these submissions”</a:t>
            </a:r>
          </a:p>
          <a:p>
            <a:endParaRPr lang="en-US" dirty="0"/>
          </a:p>
        </p:txBody>
      </p:sp>
      <p:sp>
        <p:nvSpPr>
          <p:cNvPr id="5" name="Text Placeholder 4">
            <a:extLst>
              <a:ext uri="{FF2B5EF4-FFF2-40B4-BE49-F238E27FC236}">
                <a16:creationId xmlns:a16="http://schemas.microsoft.com/office/drawing/2014/main" id="{5F4F41FB-AD78-4431-8489-DAB3AD320BA1}"/>
              </a:ext>
            </a:extLst>
          </p:cNvPr>
          <p:cNvSpPr>
            <a:spLocks noGrp="1"/>
          </p:cNvSpPr>
          <p:nvPr>
            <p:ph type="body" sz="quarter" idx="13"/>
          </p:nvPr>
        </p:nvSpPr>
        <p:spPr/>
        <p:txBody>
          <a:bodyPr/>
          <a:lstStyle/>
          <a:p>
            <a:endParaRPr lang="en-US"/>
          </a:p>
        </p:txBody>
      </p:sp>
      <p:pic>
        <p:nvPicPr>
          <p:cNvPr id="6" name="Picture 4" descr="http://images.noreply.cummins.com/EloquaImages/clients/CumminsExternal/%7Bfc8187e2-ef53-4660-84a2-acd71e68a1b7%7D_packing-data-sheet-screenshot.png">
            <a:extLst>
              <a:ext uri="{FF2B5EF4-FFF2-40B4-BE49-F238E27FC236}">
                <a16:creationId xmlns:a16="http://schemas.microsoft.com/office/drawing/2014/main" id="{26CBDE24-3325-4A06-99BA-000136DA3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975" y="3244985"/>
            <a:ext cx="5912498" cy="30827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246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149385A-A7C4-4871-BD7F-4C4D49E60FD6}"/>
              </a:ext>
            </a:extLst>
          </p:cNvPr>
          <p:cNvSpPr/>
          <p:nvPr/>
        </p:nvSpPr>
        <p:spPr>
          <a:xfrm>
            <a:off x="7934409" y="1992085"/>
            <a:ext cx="2892489" cy="2873829"/>
          </a:xfrm>
          <a:prstGeom prst="ellipse">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a:ln w="25400">
                  <a:solidFill>
                    <a:schemeClr val="bg1"/>
                  </a:solidFill>
                </a:ln>
                <a:solidFill>
                  <a:schemeClr val="bg1"/>
                </a:solidFill>
                <a:latin typeface="Arial Rounded MT Bold" panose="020F0704030504030204" pitchFamily="34" charset="0"/>
                <a:cs typeface="Aharoni" panose="02010803020104030203" pitchFamily="2" charset="-79"/>
              </a:rPr>
              <a:t>?</a:t>
            </a:r>
          </a:p>
        </p:txBody>
      </p:sp>
      <p:sp>
        <p:nvSpPr>
          <p:cNvPr id="4" name="Title 3"/>
          <p:cNvSpPr>
            <a:spLocks noGrp="1"/>
          </p:cNvSpPr>
          <p:nvPr>
            <p:ph type="title"/>
          </p:nvPr>
        </p:nvSpPr>
        <p:spPr/>
        <p:txBody>
          <a:bodyPr/>
          <a:lstStyle/>
          <a:p>
            <a:r>
              <a:rPr lang="en-US" dirty="0"/>
              <a:t>Suppliers With Any Questions…</a:t>
            </a:r>
          </a:p>
        </p:txBody>
      </p:sp>
      <p:sp>
        <p:nvSpPr>
          <p:cNvPr id="7" name="Content Placeholder 6"/>
          <p:cNvSpPr>
            <a:spLocks noGrp="1"/>
          </p:cNvSpPr>
          <p:nvPr>
            <p:ph sz="quarter" idx="12"/>
          </p:nvPr>
        </p:nvSpPr>
        <p:spPr>
          <a:xfrm>
            <a:off x="609600" y="1901825"/>
            <a:ext cx="5968482" cy="4425950"/>
          </a:xfrm>
        </p:spPr>
        <p:txBody>
          <a:bodyPr/>
          <a:lstStyle/>
          <a:p>
            <a:r>
              <a:rPr lang="en-US" b="1" dirty="0"/>
              <a:t>CONTACT</a:t>
            </a:r>
            <a:r>
              <a:rPr lang="en-US" dirty="0"/>
              <a:t> your Cummins Sourcing Manager </a:t>
            </a:r>
            <a:r>
              <a:rPr lang="en-US" b="1" dirty="0">
                <a:solidFill>
                  <a:schemeClr val="accent2"/>
                </a:solidFill>
              </a:rPr>
              <a:t>directly</a:t>
            </a:r>
            <a:endParaRPr lang="en-US" dirty="0">
              <a:solidFill>
                <a:schemeClr val="accent2"/>
              </a:solidFill>
            </a:endParaRPr>
          </a:p>
          <a:p>
            <a:pPr lvl="1"/>
            <a:r>
              <a:rPr lang="en-US" dirty="0"/>
              <a:t>The sourcing manager will either…</a:t>
            </a:r>
          </a:p>
          <a:p>
            <a:pPr lvl="2"/>
            <a:r>
              <a:rPr lang="en-US" dirty="0"/>
              <a:t>Answer your questions </a:t>
            </a:r>
          </a:p>
          <a:p>
            <a:pPr lvl="2"/>
            <a:r>
              <a:rPr lang="en-US" dirty="0"/>
              <a:t>Locate the site packaging engineer that can best answer your questions</a:t>
            </a:r>
          </a:p>
          <a:p>
            <a:endParaRPr lang="en-US" dirty="0"/>
          </a:p>
        </p:txBody>
      </p:sp>
      <p:sp>
        <p:nvSpPr>
          <p:cNvPr id="9" name="Text Placeholder 8"/>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20923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75666"/>
          <a:stretch/>
        </p:blipFill>
        <p:spPr>
          <a:xfrm>
            <a:off x="5128683" y="2628900"/>
            <a:ext cx="1780117" cy="1600200"/>
          </a:xfrm>
          <a:prstGeom prst="rect">
            <a:avLst/>
          </a:prstGeom>
        </p:spPr>
      </p:pic>
    </p:spTree>
    <p:extLst>
      <p:ext uri="{BB962C8B-B14F-4D97-AF65-F5344CB8AC3E}">
        <p14:creationId xmlns:p14="http://schemas.microsoft.com/office/powerpoint/2010/main" val="2598396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AD1E-6D79-4E29-89C5-0B8181C3B711}"/>
              </a:ext>
            </a:extLst>
          </p:cNvPr>
          <p:cNvSpPr>
            <a:spLocks noGrp="1"/>
          </p:cNvSpPr>
          <p:nvPr>
            <p:ph type="title"/>
          </p:nvPr>
        </p:nvSpPr>
        <p:spPr/>
        <p:txBody>
          <a:bodyPr>
            <a:normAutofit/>
          </a:bodyPr>
          <a:lstStyle/>
          <a:p>
            <a:r>
              <a:rPr lang="en-US" dirty="0"/>
              <a:t>Supplier Portal (</a:t>
            </a:r>
            <a:r>
              <a:rPr lang="en-US" dirty="0">
                <a:solidFill>
                  <a:schemeClr val="accent2"/>
                </a:solidFill>
              </a:rPr>
              <a:t>supplier.cummins.com</a:t>
            </a:r>
            <a:r>
              <a:rPr lang="en-US" dirty="0"/>
              <a:t>)</a:t>
            </a:r>
          </a:p>
        </p:txBody>
      </p:sp>
      <p:sp>
        <p:nvSpPr>
          <p:cNvPr id="3" name="Text Placeholder 2">
            <a:extLst>
              <a:ext uri="{FF2B5EF4-FFF2-40B4-BE49-F238E27FC236}">
                <a16:creationId xmlns:a16="http://schemas.microsoft.com/office/drawing/2014/main" id="{C36370A1-D834-4783-AB0E-4CB4E0008B06}"/>
              </a:ext>
            </a:extLst>
          </p:cNvPr>
          <p:cNvSpPr>
            <a:spLocks noGrp="1"/>
          </p:cNvSpPr>
          <p:nvPr>
            <p:ph type="body" sz="quarter" idx="12"/>
          </p:nvPr>
        </p:nvSpPr>
        <p:spPr/>
        <p:txBody>
          <a:bodyPr/>
          <a:lstStyle/>
          <a:p>
            <a:endParaRPr lang="en-US"/>
          </a:p>
        </p:txBody>
      </p:sp>
      <p:pic>
        <p:nvPicPr>
          <p:cNvPr id="4" name="Picture 3">
            <a:extLst>
              <a:ext uri="{FF2B5EF4-FFF2-40B4-BE49-F238E27FC236}">
                <a16:creationId xmlns:a16="http://schemas.microsoft.com/office/drawing/2014/main" id="{8B67F186-F368-4CB5-A5BE-8827FCDC9FE2}"/>
              </a:ext>
            </a:extLst>
          </p:cNvPr>
          <p:cNvPicPr>
            <a:picLocks noChangeAspect="1"/>
          </p:cNvPicPr>
          <p:nvPr/>
        </p:nvPicPr>
        <p:blipFill>
          <a:blip r:embed="rId2"/>
          <a:stretch>
            <a:fillRect/>
          </a:stretch>
        </p:blipFill>
        <p:spPr>
          <a:xfrm>
            <a:off x="1024424" y="1832303"/>
            <a:ext cx="9914551" cy="4609444"/>
          </a:xfrm>
          <a:prstGeom prst="rect">
            <a:avLst/>
          </a:prstGeom>
        </p:spPr>
      </p:pic>
      <p:sp>
        <p:nvSpPr>
          <p:cNvPr id="5" name="Double Bracket 4">
            <a:extLst>
              <a:ext uri="{FF2B5EF4-FFF2-40B4-BE49-F238E27FC236}">
                <a16:creationId xmlns:a16="http://schemas.microsoft.com/office/drawing/2014/main" id="{F1C6B4B7-2195-4FEC-A089-425C2A466AD9}"/>
              </a:ext>
            </a:extLst>
          </p:cNvPr>
          <p:cNvSpPr/>
          <p:nvPr/>
        </p:nvSpPr>
        <p:spPr bwMode="auto">
          <a:xfrm>
            <a:off x="3564264" y="5898816"/>
            <a:ext cx="1225850" cy="293947"/>
          </a:xfrm>
          <a:prstGeom prst="bracketPair">
            <a:avLst>
              <a:gd name="adj" fmla="val 28999"/>
            </a:avLst>
          </a:prstGeom>
          <a:noFill/>
          <a:ln w="38100" cap="flat" cmpd="sng" algn="ctr">
            <a:solidFill>
              <a:schemeClr val="accent3">
                <a:lumMod val="60000"/>
                <a:lumOff val="40000"/>
              </a:schemeClr>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0" indent="-231770"/>
            <a:endParaRPr lang="en-US">
              <a:solidFill>
                <a:srgbClr val="000000"/>
              </a:solidFill>
            </a:endParaRPr>
          </a:p>
        </p:txBody>
      </p:sp>
      <p:sp>
        <p:nvSpPr>
          <p:cNvPr id="6" name="Double Bracket 5">
            <a:extLst>
              <a:ext uri="{FF2B5EF4-FFF2-40B4-BE49-F238E27FC236}">
                <a16:creationId xmlns:a16="http://schemas.microsoft.com/office/drawing/2014/main" id="{71797BDD-5CA9-43EB-98CA-980528C270B4}"/>
              </a:ext>
            </a:extLst>
          </p:cNvPr>
          <p:cNvSpPr/>
          <p:nvPr/>
        </p:nvSpPr>
        <p:spPr bwMode="auto">
          <a:xfrm>
            <a:off x="3474596" y="3686808"/>
            <a:ext cx="2810372" cy="1350103"/>
          </a:xfrm>
          <a:prstGeom prst="bracketPair">
            <a:avLst>
              <a:gd name="adj" fmla="val 15286"/>
            </a:avLst>
          </a:prstGeom>
          <a:noFill/>
          <a:ln w="38100" cap="flat" cmpd="sng" algn="ctr">
            <a:solidFill>
              <a:schemeClr val="accent3">
                <a:lumMod val="60000"/>
                <a:lumOff val="40000"/>
              </a:schemeClr>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0" indent="-231770"/>
            <a:endParaRPr lang="en-US">
              <a:solidFill>
                <a:srgbClr val="000000"/>
              </a:solidFill>
            </a:endParaRPr>
          </a:p>
        </p:txBody>
      </p:sp>
      <p:cxnSp>
        <p:nvCxnSpPr>
          <p:cNvPr id="8" name="Straight Arrow Connector 7">
            <a:extLst>
              <a:ext uri="{FF2B5EF4-FFF2-40B4-BE49-F238E27FC236}">
                <a16:creationId xmlns:a16="http://schemas.microsoft.com/office/drawing/2014/main" id="{2C1F24C6-2D96-4CF0-A4EE-4E2DDB89D4E1}"/>
              </a:ext>
            </a:extLst>
          </p:cNvPr>
          <p:cNvCxnSpPr>
            <a:cxnSpLocks/>
          </p:cNvCxnSpPr>
          <p:nvPr/>
        </p:nvCxnSpPr>
        <p:spPr>
          <a:xfrm>
            <a:off x="305967" y="3686808"/>
            <a:ext cx="718457" cy="0"/>
          </a:xfrm>
          <a:prstGeom prst="straightConnector1">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7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9"/>
                                          </p:stCondLst>
                                        </p:cTn>
                                        <p:tgtEl>
                                          <p:spTgt spid="5"/>
                                        </p:tgtEl>
                                        <p:attrNameLst>
                                          <p:attrName>style.visibility</p:attrName>
                                        </p:attrNameLst>
                                      </p:cBhvr>
                                      <p:to>
                                        <p:strVal val="visible"/>
                                      </p:to>
                                    </p:set>
                                  </p:childTnLst>
                                </p:cTn>
                              </p:par>
                            </p:childTnLst>
                          </p:cTn>
                        </p:par>
                        <p:par>
                          <p:cTn id="7" fill="hold">
                            <p:stCondLst>
                              <p:cond delay="10"/>
                            </p:stCondLst>
                            <p:childTnLst>
                              <p:par>
                                <p:cTn id="8" presetID="26" presetClass="emph" presetSubtype="0" fill="hold" grpId="0" nodeType="afterEffect">
                                  <p:stCondLst>
                                    <p:cond delay="100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26" presetClass="emph" presetSubtype="0" fill="hold" grpId="1" nodeType="afterEffect">
                                  <p:stCondLst>
                                    <p:cond delay="1000"/>
                                  </p:stCondLst>
                                  <p:childTnLst>
                                    <p:animEffect transition="out" filter="fade">
                                      <p:cBhvr>
                                        <p:cTn id="17" dur="500" tmFilter="0, 0; .2, .5; .8, .5; 1, 0"/>
                                        <p:tgtEl>
                                          <p:spTgt spid="6"/>
                                        </p:tgtEl>
                                      </p:cBhvr>
                                    </p:animEffect>
                                    <p:animScale>
                                      <p:cBhvr>
                                        <p:cTn id="18"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Purpose for Packaging Review</a:t>
            </a:r>
          </a:p>
        </p:txBody>
      </p:sp>
      <p:sp>
        <p:nvSpPr>
          <p:cNvPr id="6" name="Content Placeholder 5"/>
          <p:cNvSpPr>
            <a:spLocks noGrp="1"/>
          </p:cNvSpPr>
          <p:nvPr>
            <p:ph type="body" sz="quarter" idx="11"/>
          </p:nvPr>
        </p:nvSpPr>
        <p:spPr/>
        <p:txBody>
          <a:bodyPr>
            <a:normAutofit/>
          </a:bodyPr>
          <a:lstStyle/>
          <a:p>
            <a:r>
              <a:rPr lang="en-US" sz="2000" dirty="0"/>
              <a:t>Confirm part packaging proposals meet </a:t>
            </a:r>
            <a:r>
              <a:rPr lang="en-US" sz="2000" i="1" dirty="0"/>
              <a:t>Global</a:t>
            </a:r>
            <a:r>
              <a:rPr lang="en-US" sz="2000" dirty="0"/>
              <a:t> and </a:t>
            </a:r>
            <a:r>
              <a:rPr lang="en-US" sz="2000" i="1" dirty="0"/>
              <a:t>Site-Specific</a:t>
            </a:r>
            <a:r>
              <a:rPr lang="en-US" sz="2000" dirty="0"/>
              <a:t> packaging requirements </a:t>
            </a:r>
          </a:p>
          <a:p>
            <a:endParaRPr lang="en-US" sz="2000" dirty="0"/>
          </a:p>
          <a:p>
            <a:r>
              <a:rPr lang="en-US" sz="2000" dirty="0"/>
              <a:t>Confirm the packaging piece-price costs for production part deliveries to Cummins facilities</a:t>
            </a:r>
          </a:p>
          <a:p>
            <a:endParaRPr lang="en-US" sz="2000" b="1" dirty="0"/>
          </a:p>
          <a:p>
            <a:r>
              <a:rPr lang="en-US" sz="2000" dirty="0"/>
              <a:t>Prevent issues through a structured approval process at time of sourcing of the parts</a:t>
            </a:r>
          </a:p>
          <a:p>
            <a:endParaRPr lang="en-US" sz="2000" b="1" dirty="0"/>
          </a:p>
          <a:p>
            <a:r>
              <a:rPr lang="en-US" sz="2000" dirty="0"/>
              <a:t>Promote lean principles, optimize material flows </a:t>
            </a:r>
          </a:p>
          <a:p>
            <a:pPr marL="342900" indent="-342900">
              <a:buFont typeface="+mj-lt"/>
              <a:buAutoNum type="arabicPeriod"/>
            </a:pPr>
            <a:endParaRPr lang="en-US" dirty="0"/>
          </a:p>
        </p:txBody>
      </p:sp>
      <p:sp>
        <p:nvSpPr>
          <p:cNvPr id="7" name="Text Placeholder 6"/>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133692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Packaging Approval Requirement</a:t>
            </a:r>
          </a:p>
        </p:txBody>
      </p:sp>
      <p:sp>
        <p:nvSpPr>
          <p:cNvPr id="6" name="Content Placeholder 5"/>
          <p:cNvSpPr>
            <a:spLocks noGrp="1"/>
          </p:cNvSpPr>
          <p:nvPr>
            <p:ph type="body" sz="quarter" idx="11"/>
          </p:nvPr>
        </p:nvSpPr>
        <p:spPr/>
        <p:txBody>
          <a:bodyPr>
            <a:normAutofit lnSpcReduction="10000"/>
          </a:bodyPr>
          <a:lstStyle/>
          <a:p>
            <a:r>
              <a:rPr lang="en-US" dirty="0"/>
              <a:t>Required by Cummins </a:t>
            </a:r>
            <a:r>
              <a:rPr lang="en-US" i="1" dirty="0"/>
              <a:t>Global Packaging Standards</a:t>
            </a:r>
            <a:r>
              <a:rPr lang="en-US" dirty="0"/>
              <a:t> (Production, New &amp; Recon)</a:t>
            </a:r>
          </a:p>
          <a:p>
            <a:pPr lvl="1"/>
            <a:r>
              <a:rPr lang="en-US" i="1" dirty="0"/>
              <a:t>Standards</a:t>
            </a:r>
            <a:r>
              <a:rPr lang="en-US" dirty="0"/>
              <a:t> have been in-place since 2016</a:t>
            </a:r>
          </a:p>
          <a:p>
            <a:endParaRPr lang="en-US" dirty="0"/>
          </a:p>
          <a:p>
            <a:r>
              <a:rPr lang="en-US" dirty="0"/>
              <a:t>Approval is given by the cross-functional team at each Cummins receiving location</a:t>
            </a:r>
          </a:p>
          <a:p>
            <a:endParaRPr lang="en-US" dirty="0"/>
          </a:p>
          <a:p>
            <a:r>
              <a:rPr lang="en-US" dirty="0"/>
              <a:t>Applicable to all purchased parts sourced after </a:t>
            </a:r>
            <a:r>
              <a:rPr lang="en-US" b="1" dirty="0"/>
              <a:t>February 2014</a:t>
            </a:r>
          </a:p>
          <a:p>
            <a:endParaRPr lang="en-US" dirty="0"/>
          </a:p>
          <a:p>
            <a:r>
              <a:rPr lang="en-US" dirty="0"/>
              <a:t>Approval means that the Cummins receiving location(s) agrees that the </a:t>
            </a:r>
            <a:r>
              <a:rPr lang="en-US" i="1" dirty="0"/>
              <a:t>Global Packaging Standards </a:t>
            </a:r>
            <a:r>
              <a:rPr lang="en-US" dirty="0"/>
              <a:t>and any site-specific requirements are met</a:t>
            </a:r>
          </a:p>
          <a:p>
            <a:endParaRPr lang="en-US" dirty="0"/>
          </a:p>
          <a:p>
            <a:r>
              <a:rPr lang="en-US" dirty="0"/>
              <a:t>Approval does </a:t>
            </a:r>
            <a:r>
              <a:rPr lang="en-US" b="1" dirty="0">
                <a:solidFill>
                  <a:schemeClr val="accent2"/>
                </a:solidFill>
              </a:rPr>
              <a:t>not</a:t>
            </a:r>
            <a:r>
              <a:rPr lang="en-US" dirty="0"/>
              <a:t> mean that Cummins accepts any damages when this packaging is used  </a:t>
            </a:r>
          </a:p>
          <a:p>
            <a:pPr lvl="1"/>
            <a:r>
              <a:rPr lang="en-US" dirty="0"/>
              <a:t>Supplier </a:t>
            </a:r>
            <a:r>
              <a:rPr lang="en-US" b="1" dirty="0"/>
              <a:t>still owns the responsibility </a:t>
            </a:r>
            <a:r>
              <a:rPr lang="en-US" dirty="0"/>
              <a:t>for their packaging performance and part quality </a:t>
            </a:r>
          </a:p>
          <a:p>
            <a:endParaRPr lang="en-US" dirty="0"/>
          </a:p>
        </p:txBody>
      </p:sp>
      <p:sp>
        <p:nvSpPr>
          <p:cNvPr id="7" name="Text Placeholder 6"/>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2721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do we need a PDS review &amp; approval process?</a:t>
            </a:r>
          </a:p>
        </p:txBody>
      </p:sp>
      <p:sp>
        <p:nvSpPr>
          <p:cNvPr id="6" name="Content Placeholder 5"/>
          <p:cNvSpPr>
            <a:spLocks noGrp="1"/>
          </p:cNvSpPr>
          <p:nvPr>
            <p:ph type="body" sz="quarter" idx="11"/>
          </p:nvPr>
        </p:nvSpPr>
        <p:spPr/>
        <p:txBody>
          <a:bodyPr>
            <a:normAutofit/>
          </a:bodyPr>
          <a:lstStyle/>
          <a:p>
            <a:r>
              <a:rPr lang="en-US" dirty="0"/>
              <a:t>Open and maintain dialogue about part packaging earlier within the sourcing process</a:t>
            </a:r>
          </a:p>
          <a:p>
            <a:endParaRPr lang="en-US" dirty="0"/>
          </a:p>
          <a:p>
            <a:r>
              <a:rPr lang="en-US" dirty="0"/>
              <a:t>Guide our suppliers towards a right-first-time proposal</a:t>
            </a:r>
          </a:p>
          <a:p>
            <a:endParaRPr lang="en-US" dirty="0"/>
          </a:p>
          <a:p>
            <a:r>
              <a:rPr lang="en-US" dirty="0"/>
              <a:t>Give the facility opportunity to review and comment on the proposed packaging system </a:t>
            </a:r>
            <a:r>
              <a:rPr lang="en-US" b="1" dirty="0">
                <a:solidFill>
                  <a:schemeClr val="accent2"/>
                </a:solidFill>
              </a:rPr>
              <a:t>before</a:t>
            </a:r>
            <a:r>
              <a:rPr lang="en-US" dirty="0"/>
              <a:t> it causes issues</a:t>
            </a:r>
          </a:p>
          <a:p>
            <a:pPr lvl="1"/>
            <a:r>
              <a:rPr lang="en-US" dirty="0"/>
              <a:t>Mitigating any quality concerns, safety risks, production interruptions</a:t>
            </a:r>
          </a:p>
          <a:p>
            <a:pPr marL="457200" lvl="1" indent="0">
              <a:buNone/>
            </a:pPr>
            <a:endParaRPr lang="en-US" dirty="0"/>
          </a:p>
          <a:p>
            <a:r>
              <a:rPr lang="en-US" dirty="0"/>
              <a:t>Determine opportunities for improvements by using packaging material cost ($) and material weight (kg)</a:t>
            </a:r>
          </a:p>
          <a:p>
            <a:pPr lvl="1"/>
            <a:r>
              <a:rPr lang="en-US" dirty="0"/>
              <a:t>Ex: Justification in returnable packaging assets </a:t>
            </a:r>
          </a:p>
          <a:p>
            <a:endParaRPr lang="en-US" dirty="0"/>
          </a:p>
        </p:txBody>
      </p:sp>
      <p:sp>
        <p:nvSpPr>
          <p:cNvPr id="7" name="Text Placeholder 6"/>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534519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PDS T-Chart</a:t>
            </a:r>
          </a:p>
        </p:txBody>
      </p:sp>
      <p:sp>
        <p:nvSpPr>
          <p:cNvPr id="7" name="Text Placeholder 6"/>
          <p:cNvSpPr>
            <a:spLocks noGrp="1"/>
          </p:cNvSpPr>
          <p:nvPr>
            <p:ph type="body" sz="quarter" idx="12"/>
          </p:nvPr>
        </p:nvSpPr>
        <p:spPr/>
        <p:txBody>
          <a:bodyPr/>
          <a:lstStyle/>
          <a:p>
            <a:endParaRPr lang="en-US"/>
          </a:p>
        </p:txBody>
      </p:sp>
      <p:graphicFrame>
        <p:nvGraphicFramePr>
          <p:cNvPr id="2" name="Table 1">
            <a:extLst>
              <a:ext uri="{FF2B5EF4-FFF2-40B4-BE49-F238E27FC236}">
                <a16:creationId xmlns:a16="http://schemas.microsoft.com/office/drawing/2014/main" id="{2227CB06-CA7C-49EB-8AFF-8CD81F91B61B}"/>
              </a:ext>
            </a:extLst>
          </p:cNvPr>
          <p:cNvGraphicFramePr>
            <a:graphicFrameLocks noGrp="1"/>
          </p:cNvGraphicFramePr>
          <p:nvPr>
            <p:extLst>
              <p:ext uri="{D42A27DB-BD31-4B8C-83A1-F6EECF244321}">
                <p14:modId xmlns:p14="http://schemas.microsoft.com/office/powerpoint/2010/main" val="2571512841"/>
              </p:ext>
            </p:extLst>
          </p:nvPr>
        </p:nvGraphicFramePr>
        <p:xfrm>
          <a:off x="609600" y="1691218"/>
          <a:ext cx="10972800" cy="457200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222692646"/>
                    </a:ext>
                  </a:extLst>
                </a:gridCol>
                <a:gridCol w="5486400">
                  <a:extLst>
                    <a:ext uri="{9D8B030D-6E8A-4147-A177-3AD203B41FA5}">
                      <a16:colId xmlns:a16="http://schemas.microsoft.com/office/drawing/2014/main" val="2904082919"/>
                    </a:ext>
                  </a:extLst>
                </a:gridCol>
              </a:tblGrid>
              <a:tr h="0">
                <a:tc>
                  <a:txBody>
                    <a:bodyPr/>
                    <a:lstStyle/>
                    <a:p>
                      <a:r>
                        <a:rPr lang="en-US" dirty="0"/>
                        <a:t>Pre-PDS Process</a:t>
                      </a:r>
                    </a:p>
                  </a:txBody>
                  <a:tcPr/>
                </a:tc>
                <a:tc>
                  <a:txBody>
                    <a:bodyPr/>
                    <a:lstStyle/>
                    <a:p>
                      <a:r>
                        <a:rPr lang="en-US" dirty="0"/>
                        <a:t>With PDS Process </a:t>
                      </a:r>
                    </a:p>
                  </a:txBody>
                  <a:tcPr/>
                </a:tc>
                <a:extLst>
                  <a:ext uri="{0D108BD9-81ED-4DB2-BD59-A6C34878D82A}">
                    <a16:rowId xmlns:a16="http://schemas.microsoft.com/office/drawing/2014/main" val="1861169396"/>
                  </a:ext>
                </a:extLst>
              </a:tr>
              <a:tr h="87108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Supplier did not quote packaging costs separately from piece price</a:t>
                      </a:r>
                      <a:endParaRPr lang="en-US" sz="400" dirty="0"/>
                    </a:p>
                  </a:txBody>
                  <a:tcPr/>
                </a:tc>
                <a:tc>
                  <a:txBody>
                    <a:bodyPr/>
                    <a:lstStyle/>
                    <a:p>
                      <a:pPr marL="285750" indent="-285750">
                        <a:buFont typeface="Arial" panose="020B0604020202020204" pitchFamily="34" charset="0"/>
                        <a:buChar char="•"/>
                      </a:pPr>
                      <a:r>
                        <a:rPr lang="en-US" dirty="0"/>
                        <a:t>Supplier quotes packaging as a separate line item – Cummins and supplier align to get the correct packaging for lowest total cost</a:t>
                      </a:r>
                    </a:p>
                  </a:txBody>
                  <a:tcPr/>
                </a:tc>
                <a:extLst>
                  <a:ext uri="{0D108BD9-81ED-4DB2-BD59-A6C34878D82A}">
                    <a16:rowId xmlns:a16="http://schemas.microsoft.com/office/drawing/2014/main" val="1459269395"/>
                  </a:ext>
                </a:extLst>
              </a:tr>
              <a:tr h="108716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Little to no guidance from Cummins to Supplier about what packaging will work best for the plant</a:t>
                      </a:r>
                    </a:p>
                  </a:txBody>
                  <a:tcPr/>
                </a:tc>
                <a:tc>
                  <a:txBody>
                    <a:bodyPr/>
                    <a:lstStyle/>
                    <a:p>
                      <a:pPr marL="285750" indent="-285750">
                        <a:buFont typeface="Arial" panose="020B0604020202020204" pitchFamily="34" charset="0"/>
                        <a:buChar char="•"/>
                      </a:pPr>
                      <a:r>
                        <a:rPr lang="en-US" dirty="0"/>
                        <a:t>Cummins receiving location provides specific packaging requirements and will provide constructive feedback to all proposals</a:t>
                      </a:r>
                    </a:p>
                    <a:p>
                      <a:endParaRPr lang="en-US" dirty="0"/>
                    </a:p>
                  </a:txBody>
                  <a:tcPr/>
                </a:tc>
                <a:extLst>
                  <a:ext uri="{0D108BD9-81ED-4DB2-BD59-A6C34878D82A}">
                    <a16:rowId xmlns:a16="http://schemas.microsoft.com/office/drawing/2014/main" val="1517046955"/>
                  </a:ext>
                </a:extLst>
              </a:tr>
              <a:tr h="11655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First observation of packaging for many plant stakeholders is when it is used (potentially disruptive) or a photo ahead of time with incomplete information to make a judgement</a:t>
                      </a:r>
                    </a:p>
                  </a:txBody>
                  <a:tcPr/>
                </a:tc>
                <a:tc>
                  <a:txBody>
                    <a:bodyPr/>
                    <a:lstStyle/>
                    <a:p>
                      <a:pPr marL="285750" indent="-285750">
                        <a:buFont typeface="Arial" panose="020B0604020202020204" pitchFamily="34" charset="0"/>
                        <a:buChar char="•"/>
                      </a:pPr>
                      <a:r>
                        <a:rPr lang="en-US" dirty="0"/>
                        <a:t>Quick, electronic, cross-functional review of a detailed proposal, pre-production, by critical facility stakeholders</a:t>
                      </a:r>
                    </a:p>
                  </a:txBody>
                  <a:tcPr/>
                </a:tc>
                <a:extLst>
                  <a:ext uri="{0D108BD9-81ED-4DB2-BD59-A6C34878D82A}">
                    <a16:rowId xmlns:a16="http://schemas.microsoft.com/office/drawing/2014/main" val="3068182709"/>
                  </a:ext>
                </a:extLst>
              </a:tr>
              <a:tr h="87108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Large resource expenditure to “clean up” issues at Cummins and supplier after-the-fact </a:t>
                      </a:r>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dirty="0"/>
                        <a:t>Proactive review avoids many costly issues related to Safety, Quality, Pack quantity etc. </a:t>
                      </a:r>
                    </a:p>
                    <a:p>
                      <a:endParaRPr lang="en-US" dirty="0"/>
                    </a:p>
                  </a:txBody>
                  <a:tcPr/>
                </a:tc>
                <a:extLst>
                  <a:ext uri="{0D108BD9-81ED-4DB2-BD59-A6C34878D82A}">
                    <a16:rowId xmlns:a16="http://schemas.microsoft.com/office/drawing/2014/main" val="664484595"/>
                  </a:ext>
                </a:extLst>
              </a:tr>
            </a:tbl>
          </a:graphicData>
        </a:graphic>
      </p:graphicFrame>
    </p:spTree>
    <p:extLst>
      <p:ext uri="{BB962C8B-B14F-4D97-AF65-F5344CB8AC3E}">
        <p14:creationId xmlns:p14="http://schemas.microsoft.com/office/powerpoint/2010/main" val="1103945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90" y="0"/>
            <a:ext cx="12188825" cy="687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noFill/>
            </a:endParaRPr>
          </a:p>
        </p:txBody>
      </p:sp>
      <p:sp>
        <p:nvSpPr>
          <p:cNvPr id="6" name="TextBox 5"/>
          <p:cNvSpPr txBox="1"/>
          <p:nvPr/>
        </p:nvSpPr>
        <p:spPr>
          <a:xfrm>
            <a:off x="2260055" y="2921168"/>
            <a:ext cx="7633821" cy="1015663"/>
          </a:xfrm>
          <a:prstGeom prst="rect">
            <a:avLst/>
          </a:prstGeom>
          <a:noFill/>
        </p:spPr>
        <p:txBody>
          <a:bodyPr wrap="none" rtlCol="0">
            <a:spAutoFit/>
          </a:bodyPr>
          <a:lstStyle/>
          <a:p>
            <a:pPr algn="ctr" defTabSz="914172"/>
            <a:r>
              <a:rPr lang="en-US" sz="6000" b="1" spc="400" dirty="0">
                <a:solidFill>
                  <a:srgbClr val="FFFFFF"/>
                </a:solidFill>
                <a:ea typeface="Arial" charset="0"/>
                <a:cs typeface="Arial" charset="0"/>
              </a:rPr>
              <a:t>Process </a:t>
            </a:r>
            <a:r>
              <a:rPr lang="en-US" sz="6000" b="1" spc="400" dirty="0">
                <a:solidFill>
                  <a:schemeClr val="accent2"/>
                </a:solidFill>
                <a:ea typeface="Arial" charset="0"/>
                <a:cs typeface="Arial" charset="0"/>
              </a:rPr>
              <a:t>Overview</a:t>
            </a:r>
          </a:p>
        </p:txBody>
      </p:sp>
    </p:spTree>
    <p:extLst>
      <p:ext uri="{BB962C8B-B14F-4D97-AF65-F5344CB8AC3E}">
        <p14:creationId xmlns:p14="http://schemas.microsoft.com/office/powerpoint/2010/main" val="3645730260"/>
      </p:ext>
    </p:extLst>
  </p:cSld>
  <p:clrMapOvr>
    <a:masterClrMapping/>
  </p:clrMapOvr>
</p:sld>
</file>

<file path=ppt/theme/theme1.xml><?xml version="1.0" encoding="utf-8"?>
<a:theme xmlns:a="http://schemas.openxmlformats.org/drawingml/2006/main" name="Cummins 2018">
  <a:themeElements>
    <a:clrScheme name="Launch">
      <a:dk1>
        <a:srgbClr val="000000"/>
      </a:dk1>
      <a:lt1>
        <a:srgbClr val="FFFFFF"/>
      </a:lt1>
      <a:dk2>
        <a:srgbClr val="414141"/>
      </a:dk2>
      <a:lt2>
        <a:srgbClr val="E7E6E6"/>
      </a:lt2>
      <a:accent1>
        <a:srgbClr val="424242"/>
      </a:accent1>
      <a:accent2>
        <a:srgbClr val="DA281C"/>
      </a:accent2>
      <a:accent3>
        <a:srgbClr val="00578A"/>
      </a:accent3>
      <a:accent4>
        <a:srgbClr val="738B1F"/>
      </a:accent4>
      <a:accent5>
        <a:srgbClr val="B4B4B3"/>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BS &amp; Corporate 6" id="{A5F7FB68-175F-48E2-AF4D-7727FEA7352A}" vid="{0B7AE9B2-C561-4F66-9264-4326B6B389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89427AC8CB5A46ADCA0708DB705D0D" ma:contentTypeVersion="2" ma:contentTypeDescription="Create a new document." ma:contentTypeScope="" ma:versionID="b5fea8179838cec055c76524f56fcb9c">
  <xsd:schema xmlns:xsd="http://www.w3.org/2001/XMLSchema" xmlns:xs="http://www.w3.org/2001/XMLSchema" xmlns:p="http://schemas.microsoft.com/office/2006/metadata/properties" xmlns:ns1="http://schemas.microsoft.com/sharepoint/v3" xmlns:ns2="8aa167ca-4736-4869-a10e-29085baa9a68" targetNamespace="http://schemas.microsoft.com/office/2006/metadata/properties" ma:root="true" ma:fieldsID="b89d087e316310f2919de9595e32dd37" ns1:_="" ns2:_="">
    <xsd:import namespace="http://schemas.microsoft.com/sharepoint/v3"/>
    <xsd:import namespace="8aa167ca-4736-4869-a10e-29085baa9a6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a167ca-4736-4869-a10e-29085baa9a6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3BDC5C5-08A8-4C15-9978-2BD73274F641}"/>
</file>

<file path=customXml/itemProps2.xml><?xml version="1.0" encoding="utf-8"?>
<ds:datastoreItem xmlns:ds="http://schemas.openxmlformats.org/officeDocument/2006/customXml" ds:itemID="{61655EB0-40EB-42AE-A520-FAA74AAFB797}">
  <ds:schemaRefs>
    <ds:schemaRef ds:uri="http://schemas.microsoft.com/sharepoint/v3/contenttype/forms"/>
  </ds:schemaRefs>
</ds:datastoreItem>
</file>

<file path=customXml/itemProps3.xml><?xml version="1.0" encoding="utf-8"?>
<ds:datastoreItem xmlns:ds="http://schemas.openxmlformats.org/officeDocument/2006/customXml" ds:itemID="{4C782366-23CB-4238-B51C-2DAAE26F8282}">
  <ds:schemaRefs>
    <ds:schemaRef ds:uri="5524026f-efa6-4d7d-a273-45ccf18ac396"/>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15b1ea2-43a0-4191-9788-e9b87d097e1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CBS &amp; Corporate 7</Template>
  <TotalTime>985</TotalTime>
  <Words>2564</Words>
  <Application>Microsoft Office PowerPoint</Application>
  <PresentationFormat>Widescreen</PresentationFormat>
  <Paragraphs>290</Paragraphs>
  <Slides>36</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Black</vt:lpstr>
      <vt:lpstr>Arial Rounded MT Bold</vt:lpstr>
      <vt:lpstr>Calibri</vt:lpstr>
      <vt:lpstr>Courier New</vt:lpstr>
      <vt:lpstr>LucidaGrande</vt:lpstr>
      <vt:lpstr>Wingdings</vt:lpstr>
      <vt:lpstr>Cummins 2018</vt:lpstr>
      <vt:lpstr>Packaging Data Sheet Overview &amp; Instructions</vt:lpstr>
      <vt:lpstr>PowerPoint Presentation</vt:lpstr>
      <vt:lpstr>Introduction</vt:lpstr>
      <vt:lpstr>Supplier Portal (supplier.cummins.com)</vt:lpstr>
      <vt:lpstr>Purpose for Packaging Review</vt:lpstr>
      <vt:lpstr>Packaging Approval Requirement</vt:lpstr>
      <vt:lpstr>Why do we need a PDS review &amp; approval process?</vt:lpstr>
      <vt:lpstr>PDS T-Chart</vt:lpstr>
      <vt:lpstr>PowerPoint Presentation</vt:lpstr>
      <vt:lpstr>Top Issues to Prevent</vt:lpstr>
      <vt:lpstr>Stakeholder Reviewers</vt:lpstr>
      <vt:lpstr>PDS Approval Flow &amp; Timeline</vt:lpstr>
      <vt:lpstr>PDS Structure</vt:lpstr>
      <vt:lpstr>PDS Minimum Requirements</vt:lpstr>
      <vt:lpstr>PowerPoint Presentation</vt:lpstr>
      <vt:lpstr>Packaging Specification Data Sheet</vt:lpstr>
      <vt:lpstr>PSDS Component &amp; Supplier Information</vt:lpstr>
      <vt:lpstr>PSDS QTY &amp; WEIGHT CALCULATIONS</vt:lpstr>
      <vt:lpstr>PSDS Packaging Data Section</vt:lpstr>
      <vt:lpstr>PSDS Cummins Receiving Location, Preservation, AIAG Shipping Label </vt:lpstr>
      <vt:lpstr>Packaging Cost Data Sheet</vt:lpstr>
      <vt:lpstr>PCDS Component &amp; Supplier Information</vt:lpstr>
      <vt:lpstr>PCDS Primary Container Information</vt:lpstr>
      <vt:lpstr>Primary Container Examples</vt:lpstr>
      <vt:lpstr>PCDS Internal Dunnage Information </vt:lpstr>
      <vt:lpstr>Internal Dunnage Examples</vt:lpstr>
      <vt:lpstr>PCDS Secondary Container / Pallet Information</vt:lpstr>
      <vt:lpstr>Secondary Container / Pallet Examples</vt:lpstr>
      <vt:lpstr>PCDS Closure Material Information</vt:lpstr>
      <vt:lpstr>Closure Material Examples</vt:lpstr>
      <vt:lpstr>Completed PDS Calculations</vt:lpstr>
      <vt:lpstr>PowerPoint Presentation</vt:lpstr>
      <vt:lpstr>Where to submit a PDS?</vt:lpstr>
      <vt:lpstr>Common Email Address Submission</vt:lpstr>
      <vt:lpstr>Suppliers With Any Questions…</vt:lpstr>
      <vt:lpstr>PowerPoint Presentation</vt:lpstr>
    </vt:vector>
  </TitlesOfParts>
  <Company>Cummins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PDS Form Overview &amp; Instructions</dc:title>
  <dc:creator>Christian Rea</dc:creator>
  <cp:lastModifiedBy>Ken M Jones</cp:lastModifiedBy>
  <cp:revision>2</cp:revision>
  <dcterms:created xsi:type="dcterms:W3CDTF">2020-08-06T18:59:36Z</dcterms:created>
  <dcterms:modified xsi:type="dcterms:W3CDTF">2020-08-26T03:05:31Z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0x010100FA89427AC8CB5A46ADCA0708DB705D0D</vt:lpwstr>
  </property>
</Properties>
</file>